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6" r:id="rId2"/>
  </p:sldMasterIdLst>
  <p:notesMasterIdLst>
    <p:notesMasterId r:id="rId12"/>
  </p:notesMasterIdLst>
  <p:sldIdLst>
    <p:sldId id="359" r:id="rId3"/>
    <p:sldId id="353" r:id="rId4"/>
    <p:sldId id="348" r:id="rId5"/>
    <p:sldId id="360" r:id="rId6"/>
    <p:sldId id="361" r:id="rId7"/>
    <p:sldId id="362" r:id="rId8"/>
    <p:sldId id="363" r:id="rId9"/>
    <p:sldId id="364" r:id="rId10"/>
    <p:sldId id="3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4616"/>
    <a:srgbClr val="0020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3" autoAdjust="0"/>
    <p:restoredTop sz="80282" autoAdjust="0"/>
  </p:normalViewPr>
  <p:slideViewPr>
    <p:cSldViewPr snapToGrid="0">
      <p:cViewPr varScale="1">
        <p:scale>
          <a:sx n="127" d="100"/>
          <a:sy n="127" d="100"/>
        </p:scale>
        <p:origin x="375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FC895-6887-4ABD-B0C0-331D61055E2E}" type="datetimeFigureOut">
              <a:rPr lang="en-US" smtClean="0"/>
              <a:t>3/12/2024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9CAEE4-8E09-46CF-A257-3FCFB4AD7B70}" type="slidenum">
              <a:rPr lang="en-US" smtClean="0"/>
              <a:t>‹#›</a:t>
            </a:fld>
            <a:endParaRPr lang="en-US"/>
          </a:p>
        </p:txBody>
      </p:sp>
    </p:spTree>
    <p:extLst>
      <p:ext uri="{BB962C8B-B14F-4D97-AF65-F5344CB8AC3E}">
        <p14:creationId xmlns:p14="http://schemas.microsoft.com/office/powerpoint/2010/main" val="2529726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295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project and a summary of the previous committee meeting. Answer questions such as: </a:t>
            </a:r>
          </a:p>
          <a:p>
            <a:endParaRPr lang="en-US" dirty="0"/>
          </a:p>
          <a:p>
            <a:pPr marL="171450" indent="-171450">
              <a:buFont typeface="Arial" panose="020B0604020202020204" pitchFamily="34" charset="0"/>
              <a:buChar char="•"/>
            </a:pPr>
            <a:r>
              <a:rPr lang="en-US" dirty="0"/>
              <a:t>Where is the project located? </a:t>
            </a:r>
          </a:p>
          <a:p>
            <a:pPr marL="171450" indent="-171450">
              <a:buFont typeface="Arial" panose="020B0604020202020204" pitchFamily="34" charset="0"/>
              <a:buChar char="•"/>
            </a:pPr>
            <a:r>
              <a:rPr lang="en-US" dirty="0"/>
              <a:t>What is the purpose of the project? </a:t>
            </a:r>
          </a:p>
          <a:p>
            <a:pPr marL="171450" indent="-171450">
              <a:buFont typeface="Arial" panose="020B0604020202020204" pitchFamily="34" charset="0"/>
              <a:buChar char="•"/>
            </a:pPr>
            <a:r>
              <a:rPr lang="en-US" dirty="0"/>
              <a:t>What is the estimated total SF/program needs? </a:t>
            </a:r>
          </a:p>
          <a:p>
            <a:pPr marL="171450" indent="-171450">
              <a:buFont typeface="Arial" panose="020B0604020202020204" pitchFamily="34" charset="0"/>
              <a:buChar char="•"/>
            </a:pPr>
            <a:r>
              <a:rPr lang="en-US" dirty="0"/>
              <a:t>Why is this a good location?</a:t>
            </a:r>
          </a:p>
          <a:p>
            <a:pPr marL="171450" indent="-171450">
              <a:buFont typeface="Arial" panose="020B0604020202020204" pitchFamily="34" charset="0"/>
              <a:buChar char="•"/>
            </a:pPr>
            <a:r>
              <a:rPr lang="en-US" b="1" dirty="0"/>
              <a:t>Provide the date the project last went before the committee, a short summary of the discussion, and the motion made</a:t>
            </a:r>
          </a:p>
        </p:txBody>
      </p:sp>
      <p:sp>
        <p:nvSpPr>
          <p:cNvPr id="4" name="Slide Number Placeholder 3"/>
          <p:cNvSpPr>
            <a:spLocks noGrp="1"/>
          </p:cNvSpPr>
          <p:nvPr>
            <p:ph type="sldNum" sz="quarter" idx="5"/>
          </p:nvPr>
        </p:nvSpPr>
        <p:spPr/>
        <p:txBody>
          <a:bodyPr/>
          <a:lstStyle/>
          <a:p>
            <a:fld id="{868EF2AF-BAFA-4256-97B2-8AFFF357D8B2}" type="slidenum">
              <a:rPr lang="en-US" smtClean="0"/>
              <a:t>3</a:t>
            </a:fld>
            <a:endParaRPr lang="en-US"/>
          </a:p>
        </p:txBody>
      </p:sp>
    </p:spTree>
    <p:extLst>
      <p:ext uri="{BB962C8B-B14F-4D97-AF65-F5344CB8AC3E}">
        <p14:creationId xmlns:p14="http://schemas.microsoft.com/office/powerpoint/2010/main" val="298674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proposed site plan. Be sure to discuss the ways the plan incorporated the feedback received from the committee during the Programming phase. Also discuss the ways in which the site conditions influenced the design. Answer questions such as: </a:t>
            </a:r>
          </a:p>
          <a:p>
            <a:endParaRPr lang="en-US" dirty="0"/>
          </a:p>
          <a:p>
            <a:pPr marL="171450" indent="-171450">
              <a:buFont typeface="Arial" panose="020B0604020202020204" pitchFamily="34" charset="0"/>
              <a:buChar char="•"/>
            </a:pPr>
            <a:r>
              <a:rPr lang="en-US" dirty="0"/>
              <a:t>How does the natural topography of the site influence the site design?</a:t>
            </a:r>
          </a:p>
          <a:p>
            <a:pPr marL="171450" indent="-171450">
              <a:buFont typeface="Arial" panose="020B0604020202020204" pitchFamily="34" charset="0"/>
              <a:buChar char="•"/>
            </a:pPr>
            <a:r>
              <a:rPr lang="en-US" b="0" dirty="0"/>
              <a:t>How does the placement of the building thoughtfully ensure the preservation of heritage trees?</a:t>
            </a:r>
          </a:p>
          <a:p>
            <a:pPr marL="171450" indent="-171450">
              <a:buFont typeface="Arial" panose="020B0604020202020204" pitchFamily="34" charset="0"/>
              <a:buChar char="•"/>
            </a:pPr>
            <a:r>
              <a:rPr lang="en-US" b="0" dirty="0"/>
              <a:t>How will the site layout and building orientation be cohesive with surrounding areas and existing pedestrian connections?</a:t>
            </a:r>
          </a:p>
          <a:p>
            <a:pPr marL="171450" indent="-171450">
              <a:buFont typeface="Arial" panose="020B0604020202020204" pitchFamily="34" charset="0"/>
              <a:buChar char="•"/>
            </a:pPr>
            <a:r>
              <a:rPr lang="en-US" b="0" dirty="0"/>
              <a:t>How does the site design incorporate the landscape typology identified in the Landscape Master Plan?</a:t>
            </a:r>
          </a:p>
          <a:p>
            <a:pPr marL="171450" indent="-171450">
              <a:buFont typeface="Arial" panose="020B0604020202020204" pitchFamily="34" charset="0"/>
              <a:buChar char="•"/>
            </a:pPr>
            <a:r>
              <a:rPr lang="en-US" b="0" dirty="0"/>
              <a:t>How will stormwater be captured and/or redirected?</a:t>
            </a:r>
          </a:p>
          <a:p>
            <a:pPr marL="171450" indent="-171450">
              <a:buFont typeface="Arial" panose="020B0604020202020204" pitchFamily="34" charset="0"/>
              <a:buChar char="•"/>
            </a:pPr>
            <a:r>
              <a:rPr lang="en-US" b="0" dirty="0"/>
              <a:t>Are there any utility conflicts?</a:t>
            </a:r>
          </a:p>
        </p:txBody>
      </p:sp>
      <p:sp>
        <p:nvSpPr>
          <p:cNvPr id="4" name="Slide Number Placeholder 3"/>
          <p:cNvSpPr>
            <a:spLocks noGrp="1"/>
          </p:cNvSpPr>
          <p:nvPr>
            <p:ph type="sldNum" sz="quarter" idx="5"/>
          </p:nvPr>
        </p:nvSpPr>
        <p:spPr/>
        <p:txBody>
          <a:bodyPr/>
          <a:lstStyle/>
          <a:p>
            <a:fld id="{868EF2AF-BAFA-4256-97B2-8AFFF357D8B2}" type="slidenum">
              <a:rPr lang="en-US" smtClean="0"/>
              <a:t>4</a:t>
            </a:fld>
            <a:endParaRPr lang="en-US"/>
          </a:p>
        </p:txBody>
      </p:sp>
    </p:spTree>
    <p:extLst>
      <p:ext uri="{BB962C8B-B14F-4D97-AF65-F5344CB8AC3E}">
        <p14:creationId xmlns:p14="http://schemas.microsoft.com/office/powerpoint/2010/main" val="1042494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the tree impacts anticipated by the project (building footprint and construction activity). The following information should be included:</a:t>
            </a:r>
          </a:p>
          <a:p>
            <a:endParaRPr lang="en-US" dirty="0"/>
          </a:p>
          <a:p>
            <a:pPr marL="171450" indent="-171450">
              <a:buFont typeface="Arial" panose="020B0604020202020204" pitchFamily="34" charset="0"/>
              <a:buChar char="•"/>
            </a:pPr>
            <a:r>
              <a:rPr lang="en-US" dirty="0"/>
              <a:t>Location</a:t>
            </a:r>
          </a:p>
          <a:p>
            <a:pPr marL="171450" indent="-171450">
              <a:buFont typeface="Arial" panose="020B0604020202020204" pitchFamily="34" charset="0"/>
              <a:buChar char="•"/>
            </a:pPr>
            <a:r>
              <a:rPr lang="en-US" b="0" dirty="0"/>
              <a:t>Species</a:t>
            </a:r>
          </a:p>
          <a:p>
            <a:pPr marL="171450" indent="-171450">
              <a:buFont typeface="Arial" panose="020B0604020202020204" pitchFamily="34" charset="0"/>
              <a:buChar char="•"/>
            </a:pPr>
            <a:r>
              <a:rPr lang="en-US" b="0" dirty="0"/>
              <a:t>Photos</a:t>
            </a:r>
          </a:p>
          <a:p>
            <a:pPr marL="171450" indent="-171450">
              <a:buFont typeface="Arial" panose="020B0604020202020204" pitchFamily="34" charset="0"/>
              <a:buChar char="•"/>
            </a:pPr>
            <a:r>
              <a:rPr lang="en-US" b="0" dirty="0"/>
              <a:t>Condition</a:t>
            </a:r>
          </a:p>
          <a:p>
            <a:pPr marL="171450" indent="-171450">
              <a:buFont typeface="Arial" panose="020B0604020202020204" pitchFamily="34" charset="0"/>
              <a:buChar char="•"/>
            </a:pPr>
            <a:r>
              <a:rPr lang="en-US" b="0" dirty="0"/>
              <a:t>DBH</a:t>
            </a:r>
          </a:p>
          <a:p>
            <a:pPr marL="171450" indent="-171450">
              <a:buFont typeface="Arial" panose="020B0604020202020204" pitchFamily="34" charset="0"/>
              <a:buChar char="•"/>
            </a:pPr>
            <a:endParaRPr lang="en-US" b="0" dirty="0"/>
          </a:p>
          <a:p>
            <a:pPr marL="0" indent="0">
              <a:buFont typeface="Arial" panose="020B0604020202020204" pitchFamily="34" charset="0"/>
              <a:buNone/>
            </a:pPr>
            <a:r>
              <a:rPr lang="en-US" b="0" dirty="0"/>
              <a:t>A site plan/landscape plan with the tree locations should be provided on this slide. Additional slides can be added if needed. Specify if any of the trees for removal are heritage trees.</a:t>
            </a:r>
            <a:endParaRPr lang="en-US" b="1" dirty="0"/>
          </a:p>
        </p:txBody>
      </p:sp>
      <p:sp>
        <p:nvSpPr>
          <p:cNvPr id="4" name="Slide Number Placeholder 3"/>
          <p:cNvSpPr>
            <a:spLocks noGrp="1"/>
          </p:cNvSpPr>
          <p:nvPr>
            <p:ph type="sldNum" sz="quarter" idx="5"/>
          </p:nvPr>
        </p:nvSpPr>
        <p:spPr/>
        <p:txBody>
          <a:bodyPr/>
          <a:lstStyle/>
          <a:p>
            <a:fld id="{868EF2AF-BAFA-4256-97B2-8AFFF357D8B2}" type="slidenum">
              <a:rPr lang="en-US" smtClean="0"/>
              <a:t>5</a:t>
            </a:fld>
            <a:endParaRPr lang="en-US"/>
          </a:p>
        </p:txBody>
      </p:sp>
    </p:spTree>
    <p:extLst>
      <p:ext uri="{BB962C8B-B14F-4D97-AF65-F5344CB8AC3E}">
        <p14:creationId xmlns:p14="http://schemas.microsoft.com/office/powerpoint/2010/main" val="2698438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 summary of the tree impacts. For some projects, a table may be helpful. </a:t>
            </a:r>
          </a:p>
          <a:p>
            <a:endParaRPr lang="en-US" b="1" dirty="0"/>
          </a:p>
          <a:p>
            <a:r>
              <a:rPr lang="en-US" b="0" dirty="0"/>
              <a:t>Answer questions such as:</a:t>
            </a:r>
          </a:p>
          <a:p>
            <a:endParaRPr lang="en-US" b="0" dirty="0"/>
          </a:p>
          <a:p>
            <a:pPr marL="171450" indent="-171450">
              <a:buFont typeface="Arial" panose="020B0604020202020204" pitchFamily="34" charset="0"/>
              <a:buChar char="•"/>
            </a:pPr>
            <a:r>
              <a:rPr lang="en-US" b="0" dirty="0"/>
              <a:t>Will these trees be replanted on site?</a:t>
            </a:r>
          </a:p>
          <a:p>
            <a:pPr marL="171450" indent="-171450">
              <a:buFont typeface="Arial" panose="020B0604020202020204" pitchFamily="34" charset="0"/>
              <a:buChar char="•"/>
            </a:pPr>
            <a:r>
              <a:rPr lang="en-US" b="0" dirty="0"/>
              <a:t>Will these trees be relocated?</a:t>
            </a:r>
          </a:p>
          <a:p>
            <a:pPr marL="171450" indent="-171450">
              <a:buFont typeface="Arial" panose="020B0604020202020204" pitchFamily="34" charset="0"/>
              <a:buChar char="•"/>
            </a:pPr>
            <a:r>
              <a:rPr lang="en-US" b="0" dirty="0"/>
              <a:t>Will the project pay into the tree mitigation fund?</a:t>
            </a:r>
          </a:p>
          <a:p>
            <a:pPr marL="171450" indent="-171450">
              <a:buFont typeface="Arial" panose="020B0604020202020204" pitchFamily="34" charset="0"/>
              <a:buChar char="•"/>
            </a:pPr>
            <a:r>
              <a:rPr lang="en-US" b="0" dirty="0"/>
              <a:t>Why is the project choosing this mitigation option?</a:t>
            </a:r>
          </a:p>
          <a:p>
            <a:pPr marL="171450" indent="-171450">
              <a:buFont typeface="Arial" panose="020B0604020202020204" pitchFamily="34" charset="0"/>
              <a:buChar char="•"/>
            </a:pPr>
            <a:endParaRPr lang="en-US" b="0" dirty="0"/>
          </a:p>
          <a:p>
            <a:pPr marL="0" indent="0">
              <a:buFont typeface="Arial" panose="020B0604020202020204" pitchFamily="34" charset="0"/>
              <a:buNone/>
            </a:pPr>
            <a:r>
              <a:rPr lang="en-US" b="0" dirty="0"/>
              <a:t>Note: The replanting plan/landscape plan </a:t>
            </a:r>
            <a:r>
              <a:rPr lang="en-US" b="1" dirty="0"/>
              <a:t>does not </a:t>
            </a:r>
            <a:r>
              <a:rPr lang="en-US" b="0" dirty="0"/>
              <a:t>need to be provided at this time due to the likelihood of alterations. </a:t>
            </a:r>
          </a:p>
        </p:txBody>
      </p:sp>
      <p:sp>
        <p:nvSpPr>
          <p:cNvPr id="4" name="Slide Number Placeholder 3"/>
          <p:cNvSpPr>
            <a:spLocks noGrp="1"/>
          </p:cNvSpPr>
          <p:nvPr>
            <p:ph type="sldNum" sz="quarter" idx="5"/>
          </p:nvPr>
        </p:nvSpPr>
        <p:spPr/>
        <p:txBody>
          <a:bodyPr/>
          <a:lstStyle/>
          <a:p>
            <a:fld id="{868EF2AF-BAFA-4256-97B2-8AFFF357D8B2}" type="slidenum">
              <a:rPr lang="en-US" smtClean="0"/>
              <a:t>6</a:t>
            </a:fld>
            <a:endParaRPr lang="en-US"/>
          </a:p>
        </p:txBody>
      </p:sp>
    </p:spTree>
    <p:extLst>
      <p:ext uri="{BB962C8B-B14F-4D97-AF65-F5344CB8AC3E}">
        <p14:creationId xmlns:p14="http://schemas.microsoft.com/office/powerpoint/2010/main" val="4293413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Use this slide to show compliance with the Landscape Master Plan. </a:t>
            </a:r>
            <a:br>
              <a:rPr lang="en-US" dirty="0"/>
            </a:br>
            <a:endParaRPr lang="en-US" dirty="0"/>
          </a:p>
          <a:p>
            <a:pPr marL="171450" indent="-171450">
              <a:buFont typeface="Arial" panose="020B0604020202020204" pitchFamily="34" charset="0"/>
              <a:buChar char="•"/>
            </a:pPr>
            <a:r>
              <a:rPr lang="en-US" dirty="0"/>
              <a:t>Does the project fall within an area identified as a priority project (section 6)? If yes, describe the project. </a:t>
            </a:r>
          </a:p>
          <a:p>
            <a:pPr marL="171450" indent="-171450">
              <a:buFont typeface="Arial" panose="020B0604020202020204" pitchFamily="34" charset="0"/>
              <a:buChar char="•"/>
            </a:pPr>
            <a:r>
              <a:rPr lang="en-US" dirty="0"/>
              <a:t>Does the project fall within an area identified as a campus area for enhancement (section 3)? If yes, describe the project. </a:t>
            </a:r>
          </a:p>
          <a:p>
            <a:pPr marL="171450" indent="-171450">
              <a:buFont typeface="Arial" panose="020B0604020202020204" pitchFamily="34" charset="0"/>
              <a:buChar char="•"/>
            </a:pPr>
            <a:r>
              <a:rPr lang="en-US" dirty="0"/>
              <a:t>Does the project front the Arts Axis or Arts Walk (section 4)? </a:t>
            </a:r>
          </a:p>
          <a:p>
            <a:pPr marL="171450" indent="-171450">
              <a:buFont typeface="Arial" panose="020B0604020202020204" pitchFamily="34" charset="0"/>
              <a:buChar char="•"/>
            </a:pPr>
            <a:r>
              <a:rPr lang="en-US" dirty="0"/>
              <a:t>Identify the landscape typologies applicable to the site and describe the potential project impacts and recommendations of the LMP (section 5).</a:t>
            </a:r>
          </a:p>
          <a:p>
            <a:pPr marL="171450" indent="-171450">
              <a:buFont typeface="Arial" panose="020B0604020202020204" pitchFamily="34" charset="0"/>
              <a:buChar char="•"/>
            </a:pPr>
            <a:r>
              <a:rPr lang="en-US" dirty="0"/>
              <a:t>Are the proposed setbacks compliant with the recommended setbacks in the Landscape Master Plan (Section 5) and Campus Master Plan (Urban Design Guidelines)?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Does the building orientation allow for service areas to be out-of-view and not intervene with the pedestrian experience?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3851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Use this slide to highlight the sustainability initiatives of the project. Answer questions such as:</a:t>
            </a:r>
            <a:br>
              <a:rPr lang="en-US" dirty="0"/>
            </a:br>
            <a:endParaRPr lang="en-US" dirty="0"/>
          </a:p>
          <a:p>
            <a:pPr marL="171450" indent="-171450">
              <a:buFont typeface="Arial" panose="020B0604020202020204" pitchFamily="34" charset="0"/>
              <a:buChar char="•"/>
            </a:pPr>
            <a:r>
              <a:rPr lang="en-US" dirty="0"/>
              <a:t>Is the project pursuing a Green Building Certification? (LEED, Green Globes, SITES)</a:t>
            </a:r>
          </a:p>
          <a:p>
            <a:pPr marL="171450" indent="-171450">
              <a:buFont typeface="Arial" panose="020B0604020202020204" pitchFamily="34" charset="0"/>
              <a:buChar char="•"/>
            </a:pPr>
            <a:r>
              <a:rPr lang="en-US" dirty="0"/>
              <a:t>What stormwater features will the project be implementing? LID?</a:t>
            </a:r>
          </a:p>
          <a:p>
            <a:pPr marL="171450" indent="-171450">
              <a:buFont typeface="Arial" panose="020B0604020202020204" pitchFamily="34" charset="0"/>
              <a:buChar char="•"/>
            </a:pPr>
            <a:r>
              <a:rPr lang="en-US" dirty="0"/>
              <a:t>Will the project be making any improvements to the site that have not yet been shared with the committee?</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Do not include this slide if your project is not pursuing a green building certification or does not have any initiatives to highlight.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9032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the desired motion to be made by the committee.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537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Obviously Wide Blck"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Gentona 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spTree>
    <p:extLst>
      <p:ext uri="{BB962C8B-B14F-4D97-AF65-F5344CB8AC3E}">
        <p14:creationId xmlns:p14="http://schemas.microsoft.com/office/powerpoint/2010/main" val="3912399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250156" y="0"/>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873790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old 1">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4214803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649847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old 2">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2425774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old 4">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Tree>
    <p:extLst>
      <p:ext uri="{BB962C8B-B14F-4D97-AF65-F5344CB8AC3E}">
        <p14:creationId xmlns:p14="http://schemas.microsoft.com/office/powerpoint/2010/main" val="4206129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29931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29930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7" y="2723124"/>
            <a:ext cx="5431944"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8972AE95-B15B-11E8-BD17-3254936C0337}"/>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0432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29933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299319"/>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3FBA73E0-8571-12FC-766D-EC6C05EABC6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94231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53243DC8-6C2B-2E1E-A1B4-828CC199C5F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9235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33467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33465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21593C3A-7B9E-4BFA-B83E-EEACBADC2315}"/>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18166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7"/>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5"/>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3" name="Rectangle 2">
            <a:extLst>
              <a:ext uri="{FF2B5EF4-FFF2-40B4-BE49-F238E27FC236}">
                <a16:creationId xmlns:a16="http://schemas.microsoft.com/office/drawing/2014/main" id="{0ACB106D-F3B6-1077-8F76-80FCEB9571C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121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 B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userDrawn="1">
            <p:ph type="title" hasCustomPrompt="1"/>
          </p:nvPr>
        </p:nvSpPr>
        <p:spPr>
          <a:xfrm>
            <a:off x="1" y="2891435"/>
            <a:ext cx="12192000" cy="1248439"/>
          </a:xfrm>
        </p:spPr>
        <p:txBody>
          <a:bodyPr lIns="0" tIns="0" rIns="0" bIns="0">
            <a:noAutofit/>
          </a:bodyPr>
          <a:lstStyle>
            <a:lvl1pPr marL="0" algn="ctr" defTabSz="914400" rtl="0" eaLnBrk="1" latinLnBrk="0" hangingPunct="1">
              <a:lnSpc>
                <a:spcPct val="80000"/>
              </a:lnSpc>
              <a:spcBef>
                <a:spcPts val="95"/>
              </a:spcBef>
              <a:tabLst>
                <a:tab pos="5000625" algn="l"/>
                <a:tab pos="10304780" algn="l"/>
              </a:tabLst>
              <a:defRPr lang="en-US" sz="5400" b="1" i="1" kern="1200" spc="300" baseline="0" dirty="0">
                <a:solidFill>
                  <a:schemeClr val="bg2">
                    <a:lumMod val="40000"/>
                    <a:lumOff val="60000"/>
                  </a:schemeClr>
                </a:solidFill>
                <a:latin typeface="Obviously-WideLghtItalic"/>
                <a:ea typeface="+mn-ea"/>
                <a:cs typeface="Obviously-WideLghtItalic"/>
              </a:defRPr>
            </a:lvl1pPr>
          </a:lstStyle>
          <a:p>
            <a:r>
              <a:rPr lang="en-US" dirty="0"/>
              <a:t>CLICK 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userDrawn="1">
            <p:ph sz="quarter" idx="10" hasCustomPrompt="1"/>
          </p:nvPr>
        </p:nvSpPr>
        <p:spPr>
          <a:xfrm>
            <a:off x="0" y="2393511"/>
            <a:ext cx="12192000" cy="485156"/>
          </a:xfrm>
        </p:spPr>
        <p:txBody>
          <a:bodyPr lIns="0" tIns="0" rIns="0" bIns="0">
            <a:noAutofit/>
          </a:bodyPr>
          <a:lstStyle>
            <a:lvl1pPr marL="0" indent="0" algn="ctr" defTabSz="914400" rtl="0" eaLnBrk="1" latinLnBrk="0" hangingPunct="1">
              <a:lnSpc>
                <a:spcPct val="100000"/>
              </a:lnSpc>
              <a:spcBef>
                <a:spcPts val="120"/>
              </a:spcBef>
              <a:buNone/>
              <a:tabLst>
                <a:tab pos="1349375" algn="l"/>
                <a:tab pos="2849245" algn="l"/>
              </a:tabLst>
              <a:defRPr lang="en-US" sz="1800" b="0" i="0" kern="1200" spc="300" dirty="0" smtClean="0">
                <a:solidFill>
                  <a:schemeClr val="accent1"/>
                </a:solidFill>
                <a:latin typeface="Gentona"/>
                <a:ea typeface="+mj-ea"/>
                <a:cs typeface="Gentona"/>
              </a:defRPr>
            </a:lvl1pPr>
          </a:lstStyle>
          <a:p>
            <a:pPr lvl="0"/>
            <a:r>
              <a:rPr lang="en-US" dirty="0"/>
              <a:t>CLICK TO ADD TITLE SETUP LINE</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userDrawn="1">
            <p:ph sz="quarter" idx="11" hasCustomPrompt="1"/>
          </p:nvPr>
        </p:nvSpPr>
        <p:spPr>
          <a:xfrm>
            <a:off x="0"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userDrawn="1">
            <p:ph sz="quarter" idx="12" hasCustomPrompt="1"/>
          </p:nvPr>
        </p:nvSpPr>
        <p:spPr>
          <a:xfrm>
            <a:off x="6647749"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PRESENTER NAME</a:t>
            </a:r>
          </a:p>
        </p:txBody>
      </p:sp>
      <p:pic>
        <p:nvPicPr>
          <p:cNvPr id="13" name="Picture 12">
            <a:extLst>
              <a:ext uri="{FF2B5EF4-FFF2-40B4-BE49-F238E27FC236}">
                <a16:creationId xmlns:a16="http://schemas.microsoft.com/office/drawing/2014/main" id="{E441474E-F800-A54C-ADC8-4B3620CFAD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5664" y="5346392"/>
            <a:ext cx="1210249" cy="1210249"/>
          </a:xfrm>
          <a:prstGeom prst="rect">
            <a:avLst/>
          </a:prstGeom>
        </p:spPr>
      </p:pic>
    </p:spTree>
    <p:extLst>
      <p:ext uri="{BB962C8B-B14F-4D97-AF65-F5344CB8AC3E}">
        <p14:creationId xmlns:p14="http://schemas.microsoft.com/office/powerpoint/2010/main" val="704676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34113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3411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0FCF70B2-F119-F49D-8E82-8DECF25F79FF}"/>
              </a:ext>
            </a:extLst>
          </p:cNvPr>
          <p:cNvSpPr/>
          <p:nvPr userDrawn="1"/>
        </p:nvSpPr>
        <p:spPr>
          <a:xfrm>
            <a:off x="0" y="0"/>
            <a:ext cx="12191994"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03866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33"/>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E76B4D16-6C84-E032-9F75-686D355DFD99}"/>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63329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41202" cy="29932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41202" cy="299313"/>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FC747363-22EE-FAFD-F491-FF11A5D3113F}"/>
              </a:ext>
            </a:extLst>
          </p:cNvPr>
          <p:cNvSpPr/>
          <p:nvPr userDrawn="1"/>
        </p:nvSpPr>
        <p:spPr>
          <a:xfrm>
            <a:off x="-11703" y="0"/>
            <a:ext cx="12203703"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6340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34682"/>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5"/>
            <a:ext cx="11617797" cy="334668"/>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0462ACCD-0A7A-A55B-B14C-36552183153D}"/>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62377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13740"/>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31372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A71C966-8BC3-1780-D645-67B95C3F07CB}"/>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3510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7BD831-EAF6-B2C6-7FF5-156C2B04AE66}"/>
              </a:ext>
            </a:extLst>
          </p:cNvPr>
          <p:cNvSpPr/>
          <p:nvPr userDrawn="1"/>
        </p:nvSpPr>
        <p:spPr>
          <a:xfrm>
            <a:off x="0" y="0"/>
            <a:ext cx="12192000" cy="4630422"/>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1"/>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PRESENTER NAME HERE</a:t>
            </a:r>
          </a:p>
        </p:txBody>
      </p:sp>
      <p:grpSp>
        <p:nvGrpSpPr>
          <p:cNvPr id="4" name="Group 3">
            <a:extLst>
              <a:ext uri="{FF2B5EF4-FFF2-40B4-BE49-F238E27FC236}">
                <a16:creationId xmlns:a16="http://schemas.microsoft.com/office/drawing/2014/main" id="{6ED70F11-21DB-AE42-A648-9A8FFAA14C90}"/>
              </a:ext>
            </a:extLst>
          </p:cNvPr>
          <p:cNvGrpSpPr/>
          <p:nvPr userDrawn="1"/>
        </p:nvGrpSpPr>
        <p:grpSpPr>
          <a:xfrm>
            <a:off x="6414079" y="5084200"/>
            <a:ext cx="81474" cy="1293117"/>
            <a:chOff x="11708180" y="2750455"/>
            <a:chExt cx="81474" cy="1293117"/>
          </a:xfrm>
        </p:grpSpPr>
        <p:sp>
          <p:nvSpPr>
            <p:cNvPr id="13" name="object 12">
              <a:extLst>
                <a:ext uri="{FF2B5EF4-FFF2-40B4-BE49-F238E27FC236}">
                  <a16:creationId xmlns:a16="http://schemas.microsoft.com/office/drawing/2014/main" id="{9755D1AA-CF36-5A4C-B1E7-E9B3E1BDF158}"/>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22">
              <a:extLst>
                <a:ext uri="{FF2B5EF4-FFF2-40B4-BE49-F238E27FC236}">
                  <a16:creationId xmlns:a16="http://schemas.microsoft.com/office/drawing/2014/main" id="{32A2ED7C-B1C8-514C-BD1B-3D6C75301703}"/>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spTree>
    <p:extLst>
      <p:ext uri="{BB962C8B-B14F-4D97-AF65-F5344CB8AC3E}">
        <p14:creationId xmlns:p14="http://schemas.microsoft.com/office/powerpoint/2010/main" val="10817596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50F0F6-C41D-29FC-51D4-0EE6EBA9D52B}"/>
              </a:ext>
            </a:extLst>
          </p:cNvPr>
          <p:cNvSpPr/>
          <p:nvPr userDrawn="1"/>
        </p:nvSpPr>
        <p:spPr>
          <a:xfrm>
            <a:off x="0" y="0"/>
            <a:ext cx="12192000" cy="463042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2"/>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PRESENTER NAME HERE</a:t>
            </a:r>
          </a:p>
        </p:txBody>
      </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grpSp>
        <p:nvGrpSpPr>
          <p:cNvPr id="17" name="Group 16">
            <a:extLst>
              <a:ext uri="{FF2B5EF4-FFF2-40B4-BE49-F238E27FC236}">
                <a16:creationId xmlns:a16="http://schemas.microsoft.com/office/drawing/2014/main" id="{40080802-9C1C-174B-9450-760AE8970B43}"/>
              </a:ext>
            </a:extLst>
          </p:cNvPr>
          <p:cNvGrpSpPr/>
          <p:nvPr userDrawn="1"/>
        </p:nvGrpSpPr>
        <p:grpSpPr>
          <a:xfrm>
            <a:off x="6414079" y="5084200"/>
            <a:ext cx="81474" cy="1293117"/>
            <a:chOff x="11708180" y="2750455"/>
            <a:chExt cx="81474" cy="1293117"/>
          </a:xfrm>
        </p:grpSpPr>
        <p:sp>
          <p:nvSpPr>
            <p:cNvPr id="19" name="object 12">
              <a:extLst>
                <a:ext uri="{FF2B5EF4-FFF2-40B4-BE49-F238E27FC236}">
                  <a16:creationId xmlns:a16="http://schemas.microsoft.com/office/drawing/2014/main" id="{D54F02A5-CF51-9D40-B14F-AFBE7ECBA423}"/>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20" name="object 22">
              <a:extLst>
                <a:ext uri="{FF2B5EF4-FFF2-40B4-BE49-F238E27FC236}">
                  <a16:creationId xmlns:a16="http://schemas.microsoft.com/office/drawing/2014/main" id="{8CE7DCDC-8380-D24D-AA79-D5C30F1E31DA}"/>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Tree>
    <p:extLst>
      <p:ext uri="{BB962C8B-B14F-4D97-AF65-F5344CB8AC3E}">
        <p14:creationId xmlns:p14="http://schemas.microsoft.com/office/powerpoint/2010/main" val="36195052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Title-Streamlin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AF511-B775-D53F-045F-E32B44D9066D}"/>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0450EB-F9ED-C8FD-7688-6F2B34B635A3}"/>
              </a:ext>
            </a:extLst>
          </p:cNvPr>
          <p:cNvSpPr/>
          <p:nvPr userDrawn="1"/>
        </p:nvSpPr>
        <p:spPr>
          <a:xfrm>
            <a:off x="1305518" y="1851949"/>
            <a:ext cx="10886481" cy="196769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1"/>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PRESENTER NAME HERE</a:t>
            </a:r>
          </a:p>
        </p:txBody>
      </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grpSp>
        <p:nvGrpSpPr>
          <p:cNvPr id="22" name="Group 21">
            <a:extLst>
              <a:ext uri="{FF2B5EF4-FFF2-40B4-BE49-F238E27FC236}">
                <a16:creationId xmlns:a16="http://schemas.microsoft.com/office/drawing/2014/main" id="{341D9D09-E6B0-C149-A8D9-5106E44D936A}"/>
              </a:ext>
            </a:extLst>
          </p:cNvPr>
          <p:cNvGrpSpPr/>
          <p:nvPr userDrawn="1"/>
        </p:nvGrpSpPr>
        <p:grpSpPr>
          <a:xfrm>
            <a:off x="7046414" y="4694794"/>
            <a:ext cx="81474" cy="1293117"/>
            <a:chOff x="11708180" y="2750455"/>
            <a:chExt cx="81474" cy="1293117"/>
          </a:xfrm>
        </p:grpSpPr>
        <p:sp>
          <p:nvSpPr>
            <p:cNvPr id="23" name="object 12">
              <a:extLst>
                <a:ext uri="{FF2B5EF4-FFF2-40B4-BE49-F238E27FC236}">
                  <a16:creationId xmlns:a16="http://schemas.microsoft.com/office/drawing/2014/main" id="{52D5C89F-F80A-9849-B0C2-15A39D9DA35E}"/>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24" name="object 22">
              <a:extLst>
                <a:ext uri="{FF2B5EF4-FFF2-40B4-BE49-F238E27FC236}">
                  <a16:creationId xmlns:a16="http://schemas.microsoft.com/office/drawing/2014/main" id="{B2101815-C8F2-5B4B-8C1F-24FB3A709101}"/>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40775203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E162D1-EFF1-D616-713E-FA85CD079CD3}"/>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A951B25-5E60-6996-A4D1-A4195FA7D976}"/>
              </a:ext>
            </a:extLst>
          </p:cNvPr>
          <p:cNvSpPr/>
          <p:nvPr userDrawn="1"/>
        </p:nvSpPr>
        <p:spPr>
          <a:xfrm>
            <a:off x="1305517" y="1851948"/>
            <a:ext cx="10884062" cy="1967697"/>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2"/>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PRESENTER NAME HERE</a:t>
            </a:r>
          </a:p>
        </p:txBody>
      </p:sp>
      <p:grpSp>
        <p:nvGrpSpPr>
          <p:cNvPr id="32" name="Group 31">
            <a:extLst>
              <a:ext uri="{FF2B5EF4-FFF2-40B4-BE49-F238E27FC236}">
                <a16:creationId xmlns:a16="http://schemas.microsoft.com/office/drawing/2014/main" id="{32DB91D6-1A5A-4748-B8F6-17E1B34ADDB0}"/>
              </a:ext>
            </a:extLst>
          </p:cNvPr>
          <p:cNvGrpSpPr/>
          <p:nvPr userDrawn="1"/>
        </p:nvGrpSpPr>
        <p:grpSpPr>
          <a:xfrm>
            <a:off x="7050685" y="4688808"/>
            <a:ext cx="81474" cy="1293117"/>
            <a:chOff x="11708180" y="2750455"/>
            <a:chExt cx="81474" cy="1293117"/>
          </a:xfrm>
        </p:grpSpPr>
        <p:sp>
          <p:nvSpPr>
            <p:cNvPr id="33" name="object 12">
              <a:extLst>
                <a:ext uri="{FF2B5EF4-FFF2-40B4-BE49-F238E27FC236}">
                  <a16:creationId xmlns:a16="http://schemas.microsoft.com/office/drawing/2014/main" id="{C60BA644-1C63-6946-A652-FF01928C0919}"/>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34" name="object 22">
              <a:extLst>
                <a:ext uri="{FF2B5EF4-FFF2-40B4-BE49-F238E27FC236}">
                  <a16:creationId xmlns:a16="http://schemas.microsoft.com/office/drawing/2014/main" id="{286826CD-8324-894B-BD0A-B711952AEAE6}"/>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spTree>
    <p:extLst>
      <p:ext uri="{BB962C8B-B14F-4D97-AF65-F5344CB8AC3E}">
        <p14:creationId xmlns:p14="http://schemas.microsoft.com/office/powerpoint/2010/main" val="34191004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Intro-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68FC3-6371-1127-3D1C-57C10D45AB76}"/>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914132" y="2785587"/>
            <a:ext cx="3817733" cy="455219"/>
          </a:xfrm>
        </p:spPr>
        <p:txBody>
          <a:bodyPr lIns="0" tIns="0" rIns="0" bIns="0" anchor="t" anchorCtr="0">
            <a:noAutofit/>
          </a:bodyPr>
          <a:lstStyle>
            <a:lvl1pPr algn="l">
              <a:defRPr sz="1100" b="1" i="0" spc="400" baseline="0">
                <a:solidFill>
                  <a:srgbClr val="FF0000"/>
                </a:solidFill>
                <a:latin typeface="Obviously Wide Semi" pitchFamily="82" charset="77"/>
              </a:defRPr>
            </a:lvl1pPr>
          </a:lstStyle>
          <a:p>
            <a:r>
              <a:rPr lang="en-US" dirty="0"/>
              <a:t>CLICK TO 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914133" y="3548444"/>
            <a:ext cx="3680820" cy="1358900"/>
          </a:xfrm>
        </p:spPr>
        <p:txBody>
          <a:bodyPr lIns="0" tIns="0" rIns="0" bIns="0">
            <a:noAutofit/>
          </a:bodyPr>
          <a:lstStyle>
            <a:lvl1pPr marL="0" indent="0" algn="l">
              <a:spcBef>
                <a:spcPts val="0"/>
              </a:spcBef>
              <a:buNone/>
              <a:defRPr sz="1800" b="1" i="0">
                <a:solidFill>
                  <a:schemeClr val="accent2"/>
                </a:solidFill>
                <a:latin typeface="Obviously Wide Semi" pitchFamily="82" charset="77"/>
              </a:defRPr>
            </a:lvl1pPr>
            <a:lvl2pPr marL="11113" indent="0" algn="l">
              <a:buNone/>
              <a:tabLst/>
              <a:defRPr sz="11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a:t>
            </a:r>
          </a:p>
          <a:p>
            <a:pPr lvl="1"/>
            <a:r>
              <a:rPr lang="en-US" dirty="0"/>
              <a:t>Second Level</a:t>
            </a:r>
            <a:br>
              <a:rPr lang="en-US" dirty="0"/>
            </a:br>
            <a:r>
              <a:rPr lang="en-US" dirty="0"/>
              <a:t>Additional Line If Needed</a:t>
            </a:r>
          </a:p>
        </p:txBody>
      </p:sp>
      <p:grpSp>
        <p:nvGrpSpPr>
          <p:cNvPr id="6" name="Group 5">
            <a:extLst>
              <a:ext uri="{FF2B5EF4-FFF2-40B4-BE49-F238E27FC236}">
                <a16:creationId xmlns:a16="http://schemas.microsoft.com/office/drawing/2014/main" id="{041E4829-5EBD-ED4B-B65C-191F8889ADA2}"/>
              </a:ext>
            </a:extLst>
          </p:cNvPr>
          <p:cNvGrpSpPr/>
          <p:nvPr userDrawn="1"/>
        </p:nvGrpSpPr>
        <p:grpSpPr>
          <a:xfrm>
            <a:off x="326600" y="2876117"/>
            <a:ext cx="313810" cy="1637267"/>
            <a:chOff x="85329" y="8106682"/>
            <a:chExt cx="275222" cy="1435937"/>
          </a:xfrm>
        </p:grpSpPr>
        <p:sp>
          <p:nvSpPr>
            <p:cNvPr id="60" name="object 7">
              <a:extLst>
                <a:ext uri="{FF2B5EF4-FFF2-40B4-BE49-F238E27FC236}">
                  <a16:creationId xmlns:a16="http://schemas.microsoft.com/office/drawing/2014/main" id="{80640D98-B291-6645-8306-3D8792CF6CE6}"/>
                </a:ext>
              </a:extLst>
            </p:cNvPr>
            <p:cNvSpPr/>
            <p:nvPr/>
          </p:nvSpPr>
          <p:spPr>
            <a:xfrm>
              <a:off x="314174" y="8679351"/>
              <a:ext cx="0" cy="863268"/>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85329" y="8679350"/>
              <a:ext cx="0" cy="720449"/>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140426" y="8106682"/>
              <a:ext cx="0" cy="720449"/>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81" name="object 28">
              <a:extLst>
                <a:ext uri="{FF2B5EF4-FFF2-40B4-BE49-F238E27FC236}">
                  <a16:creationId xmlns:a16="http://schemas.microsoft.com/office/drawing/2014/main" id="{A86B55A8-AD85-8148-87D5-A2371C99D8D2}"/>
                </a:ext>
              </a:extLst>
            </p:cNvPr>
            <p:cNvSpPr/>
            <p:nvPr userDrawn="1"/>
          </p:nvSpPr>
          <p:spPr>
            <a:xfrm>
              <a:off x="360551" y="8106682"/>
              <a:ext cx="0" cy="720449"/>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grpSp>
        <p:nvGrpSpPr>
          <p:cNvPr id="7" name="Group 6">
            <a:extLst>
              <a:ext uri="{FF2B5EF4-FFF2-40B4-BE49-F238E27FC236}">
                <a16:creationId xmlns:a16="http://schemas.microsoft.com/office/drawing/2014/main" id="{03714DCA-40EE-474C-8853-8264AA0973FB}"/>
              </a:ext>
            </a:extLst>
          </p:cNvPr>
          <p:cNvGrpSpPr/>
          <p:nvPr userDrawn="1"/>
        </p:nvGrpSpPr>
        <p:grpSpPr>
          <a:xfrm>
            <a:off x="4647831" y="2785587"/>
            <a:ext cx="342277" cy="1823983"/>
            <a:chOff x="4647831" y="2785587"/>
            <a:chExt cx="342277" cy="1823983"/>
          </a:xfrm>
        </p:grpSpPr>
        <p:sp>
          <p:nvSpPr>
            <p:cNvPr id="61" name="object 8">
              <a:extLst>
                <a:ext uri="{FF2B5EF4-FFF2-40B4-BE49-F238E27FC236}">
                  <a16:creationId xmlns:a16="http://schemas.microsoft.com/office/drawing/2014/main" id="{485D1293-9E15-A748-8D58-D23ACDC46398}"/>
                </a:ext>
              </a:extLst>
            </p:cNvPr>
            <p:cNvSpPr/>
            <p:nvPr/>
          </p:nvSpPr>
          <p:spPr>
            <a:xfrm>
              <a:off x="4647831" y="3562341"/>
              <a:ext cx="0" cy="697519"/>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4905828" y="3562339"/>
              <a:ext cx="0" cy="1047231"/>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4990108" y="3027834"/>
              <a:ext cx="0" cy="703239"/>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4731870" y="2785587"/>
              <a:ext cx="0" cy="945406"/>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grpSp>
      <p:pic>
        <p:nvPicPr>
          <p:cNvPr id="39" name="Picture 38">
            <a:extLst>
              <a:ext uri="{FF2B5EF4-FFF2-40B4-BE49-F238E27FC236}">
                <a16:creationId xmlns:a16="http://schemas.microsoft.com/office/drawing/2014/main" id="{CB49173B-1967-934E-8582-ACC2B5DF0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33" name="Picture Placeholder 32">
            <a:extLst>
              <a:ext uri="{FF2B5EF4-FFF2-40B4-BE49-F238E27FC236}">
                <a16:creationId xmlns:a16="http://schemas.microsoft.com/office/drawing/2014/main" id="{CC69924B-6F9A-8A4B-B6AB-AAFA31AABAF4}"/>
              </a:ext>
            </a:extLst>
          </p:cNvPr>
          <p:cNvSpPr>
            <a:spLocks noGrp="1"/>
          </p:cNvSpPr>
          <p:nvPr userDrawn="1">
            <p:ph type="pic" sz="quarter" idx="13" hasCustomPrompt="1"/>
          </p:nvPr>
        </p:nvSpPr>
        <p:spPr>
          <a:xfrm>
            <a:off x="5793320" y="591423"/>
            <a:ext cx="5522374" cy="6035249"/>
          </a:xfrm>
          <a:solidFill>
            <a:srgbClr val="FFFFFF"/>
          </a:solidFill>
        </p:spPr>
        <p:txBody>
          <a:bodyPr/>
          <a:lstStyle/>
          <a:p>
            <a:r>
              <a:rPr lang="en-US" dirty="0"/>
              <a:t>CLICK TO ADD PHOTO</a:t>
            </a:r>
          </a:p>
        </p:txBody>
      </p:sp>
    </p:spTree>
    <p:extLst>
      <p:ext uri="{BB962C8B-B14F-4D97-AF65-F5344CB8AC3E}">
        <p14:creationId xmlns:p14="http://schemas.microsoft.com/office/powerpoint/2010/main" val="163519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p:ph type="title" hasCustomPrompt="1"/>
          </p:nvPr>
        </p:nvSpPr>
        <p:spPr>
          <a:xfrm>
            <a:off x="425301" y="2592130"/>
            <a:ext cx="6206185" cy="1248439"/>
          </a:xfrm>
        </p:spPr>
        <p:txBody>
          <a:bodyPr lIns="0" tIns="0" rIns="0" bIns="0" anchor="b" anchorCtr="0">
            <a:noAutofit/>
          </a:bodyPr>
          <a:lstStyle>
            <a:lvl1pPr marL="0" algn="l" defTabSz="914400" rtl="0" eaLnBrk="1" latinLnBrk="0" hangingPunct="1">
              <a:lnSpc>
                <a:spcPct val="80000"/>
              </a:lnSpc>
              <a:spcBef>
                <a:spcPts val="95"/>
              </a:spcBef>
              <a:tabLst>
                <a:tab pos="5000625" algn="l"/>
                <a:tab pos="10304780" algn="l"/>
              </a:tabLst>
              <a:defRPr lang="en-US" sz="3200" b="1" i="0" kern="1200" spc="300" baseline="0" dirty="0">
                <a:solidFill>
                  <a:srgbClr val="FFFFFF"/>
                </a:solidFill>
                <a:latin typeface="Obviously Extd Blck" pitchFamily="82" charset="77"/>
                <a:ea typeface="+mn-ea"/>
                <a:cs typeface="Obviously Extd Blck" pitchFamily="82" charset="77"/>
              </a:defRPr>
            </a:lvl1pPr>
          </a:lstStyle>
          <a:p>
            <a:r>
              <a:rPr lang="en-US" dirty="0"/>
              <a:t>CLICK </a:t>
            </a:r>
            <a:br>
              <a:rPr lang="en-US" dirty="0"/>
            </a:br>
            <a:r>
              <a:rPr lang="en-US" dirty="0"/>
              <a:t>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p:ph sz="quarter" idx="10" hasCustomPrompt="1"/>
          </p:nvPr>
        </p:nvSpPr>
        <p:spPr>
          <a:xfrm>
            <a:off x="808072" y="4024811"/>
            <a:ext cx="3179137" cy="940594"/>
          </a:xfrm>
        </p:spPr>
        <p:txBody>
          <a:bodyPr lIns="0" tIns="0" rIns="0" bIns="0" anchor="ctr" anchorCtr="0">
            <a:noAutofit/>
          </a:bodyPr>
          <a:lstStyle>
            <a:lvl1pPr marL="0" indent="0" algn="ctr" defTabSz="914400" rtl="0" eaLnBrk="1" latinLnBrk="0" hangingPunct="1">
              <a:lnSpc>
                <a:spcPct val="100000"/>
              </a:lnSpc>
              <a:spcBef>
                <a:spcPts val="120"/>
              </a:spcBef>
              <a:buNone/>
              <a:tabLst>
                <a:tab pos="1349375" algn="l"/>
                <a:tab pos="2849245" algn="l"/>
              </a:tabLst>
              <a:defRPr lang="en-US" sz="1400" b="1" i="1" kern="1200" spc="200" baseline="0" dirty="0" smtClean="0">
                <a:solidFill>
                  <a:schemeClr val="accent2"/>
                </a:solidFill>
                <a:latin typeface="Gentona SemiBold Italic" pitchFamily="2" charset="77"/>
                <a:ea typeface="+mj-ea"/>
                <a:cs typeface="Gentona SemiBold Italic" pitchFamily="2" charset="77"/>
              </a:defRPr>
            </a:lvl1pPr>
          </a:lstStyle>
          <a:p>
            <a:pPr lvl="0"/>
            <a:r>
              <a:rPr lang="en-US" dirty="0"/>
              <a:t>CLICK TO ADD SUBTITLE OR FURTHER DESCRIPTION, AS NECESSARY – CAN BE MULTIPLE LINES</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p:ph sz="quarter" idx="11" hasCustomPrompt="1"/>
          </p:nvPr>
        </p:nvSpPr>
        <p:spPr>
          <a:xfrm>
            <a:off x="425301" y="5917253"/>
            <a:ext cx="5901071" cy="172452"/>
          </a:xfrm>
        </p:spPr>
        <p:txBody>
          <a:bodyPr lIns="0" tIns="0" rIns="0" bIns="0">
            <a:noAutofit/>
          </a:bodyPr>
          <a:lstStyle>
            <a:lvl1pPr marL="0" indent="0" algn="l">
              <a:buNone/>
              <a:defRPr sz="1400" b="1" i="0" spc="300">
                <a:solidFill>
                  <a:srgbClr val="FFFFFF"/>
                </a:solidFill>
                <a:latin typeface="Gentona Book" pitchFamily="2" charset="77"/>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p:ph sz="quarter" idx="12" hasCustomPrompt="1"/>
          </p:nvPr>
        </p:nvSpPr>
        <p:spPr>
          <a:xfrm>
            <a:off x="425301" y="6132236"/>
            <a:ext cx="5901070" cy="116683"/>
          </a:xfrm>
        </p:spPr>
        <p:txBody>
          <a:bodyPr lIns="0" tIns="0" rIns="0" bIns="0">
            <a:noAutofit/>
          </a:bodyPr>
          <a:lstStyle>
            <a:lvl1pPr marL="0" indent="0" algn="l">
              <a:buNone/>
              <a:defRPr lang="en-US" sz="1100" b="1" i="1" kern="1200" spc="0" dirty="0">
                <a:solidFill>
                  <a:srgbClr val="FFFFFF"/>
                </a:solidFill>
                <a:latin typeface="Gentona SemiBold Italic" pitchFamily="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PRESENTER NAME</a:t>
            </a:r>
          </a:p>
        </p:txBody>
      </p:sp>
      <p:sp>
        <p:nvSpPr>
          <p:cNvPr id="3" name="Rounded Rectangle 2">
            <a:extLst>
              <a:ext uri="{FF2B5EF4-FFF2-40B4-BE49-F238E27FC236}">
                <a16:creationId xmlns:a16="http://schemas.microsoft.com/office/drawing/2014/main" id="{CA4636FA-A953-E546-9AEE-E9B8C6D4B1DE}"/>
              </a:ext>
            </a:extLst>
          </p:cNvPr>
          <p:cNvSpPr/>
          <p:nvPr userDrawn="1"/>
        </p:nvSpPr>
        <p:spPr>
          <a:xfrm>
            <a:off x="425301" y="3982138"/>
            <a:ext cx="3944680" cy="983267"/>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4040F81-EBC7-CF4E-A5CD-C387BCEDA4DB}"/>
              </a:ext>
            </a:extLst>
          </p:cNvPr>
          <p:cNvCxnSpPr>
            <a:cxnSpLocks/>
          </p:cNvCxnSpPr>
          <p:nvPr userDrawn="1"/>
        </p:nvCxnSpPr>
        <p:spPr>
          <a:xfrm>
            <a:off x="4369981" y="4476307"/>
            <a:ext cx="127590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5702B6BC-20CD-5044-81F3-48EC74AD0B3C}"/>
              </a:ext>
            </a:extLst>
          </p:cNvPr>
          <p:cNvSpPr>
            <a:spLocks noGrp="1"/>
          </p:cNvSpPr>
          <p:nvPr>
            <p:ph type="pic" sz="quarter" idx="13" hasCustomPrompt="1"/>
          </p:nvPr>
        </p:nvSpPr>
        <p:spPr>
          <a:xfrm>
            <a:off x="6631486" y="553279"/>
            <a:ext cx="5278437" cy="5751439"/>
          </a:xfrm>
          <a:solidFill>
            <a:srgbClr val="FFFFFF"/>
          </a:solidFill>
        </p:spPr>
        <p:txBody>
          <a:bodyPr/>
          <a:lstStyle/>
          <a:p>
            <a:r>
              <a:rPr lang="en-US" dirty="0"/>
              <a:t>CLICK TO ADD PICTURE</a:t>
            </a:r>
          </a:p>
        </p:txBody>
      </p:sp>
      <p:pic>
        <p:nvPicPr>
          <p:cNvPr id="19" name="Picture 18">
            <a:extLst>
              <a:ext uri="{FF2B5EF4-FFF2-40B4-BE49-F238E27FC236}">
                <a16:creationId xmlns:a16="http://schemas.microsoft.com/office/drawing/2014/main" id="{C3A6BF86-7AA4-A140-8A00-0AA3DD82E30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5301" y="436620"/>
            <a:ext cx="998777" cy="998777"/>
          </a:xfrm>
          <a:prstGeom prst="rect">
            <a:avLst/>
          </a:prstGeom>
        </p:spPr>
      </p:pic>
    </p:spTree>
    <p:extLst>
      <p:ext uri="{BB962C8B-B14F-4D97-AF65-F5344CB8AC3E}">
        <p14:creationId xmlns:p14="http://schemas.microsoft.com/office/powerpoint/2010/main" val="34001065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7C0431-6F84-841F-C3D3-F3027B3723E2}"/>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9AE6E2-8AF5-794C-80AF-6CC72C8AF5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lvl="1"/>
            <a:r>
              <a:rPr lang="en-US" dirty="0"/>
              <a:t>Second Level</a:t>
            </a:r>
            <a:br>
              <a:rPr lang="en-US" dirty="0"/>
            </a:br>
            <a:r>
              <a:rPr lang="en-US" dirty="0"/>
              <a:t>Additional Line If </a:t>
            </a:r>
            <a:r>
              <a:rPr lang="en-US" dirty="0" err="1"/>
              <a:t>Neededv</a:t>
            </a:r>
            <a:endParaRPr lang="en-US" dirty="0"/>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5" name="Slide Number Placeholder 5">
            <a:extLst>
              <a:ext uri="{FF2B5EF4-FFF2-40B4-BE49-F238E27FC236}">
                <a16:creationId xmlns:a16="http://schemas.microsoft.com/office/drawing/2014/main" id="{83AED46B-6841-D34B-B20C-1258B0FE867A}"/>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42791534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25285A-9B11-5E56-B2F2-02DE005A0DFC}"/>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424D2B3D-58E1-6542-B596-DC246608D7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sz="8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5377462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Section-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BEF644-C6FC-50B6-7611-43AB99B0A006}"/>
              </a:ext>
            </a:extLst>
          </p:cNvPr>
          <p:cNvSpPr/>
          <p:nvPr userDrawn="1"/>
        </p:nvSpPr>
        <p:spPr>
          <a:xfrm>
            <a:off x="1379930" y="-5604"/>
            <a:ext cx="10812069" cy="6858000"/>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2128842"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29752997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Section-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9A0BAC-D37A-FB65-272E-5FE209EFEEBE}"/>
              </a:ext>
            </a:extLst>
          </p:cNvPr>
          <p:cNvSpPr/>
          <p:nvPr userDrawn="1"/>
        </p:nvSpPr>
        <p:spPr>
          <a:xfrm>
            <a:off x="1343025" y="-2"/>
            <a:ext cx="10872380" cy="6858002"/>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FCF71CA8-3C13-A846-950D-185342585695}"/>
              </a:ext>
            </a:extLst>
          </p:cNvPr>
          <p:cNvGrpSpPr/>
          <p:nvPr userDrawn="1"/>
        </p:nvGrpSpPr>
        <p:grpSpPr>
          <a:xfrm>
            <a:off x="2128842" y="307065"/>
            <a:ext cx="1054452" cy="6343343"/>
            <a:chOff x="5637151" y="307065"/>
            <a:chExt cx="1054452" cy="6343343"/>
          </a:xfrm>
        </p:grpSpPr>
        <p:grpSp>
          <p:nvGrpSpPr>
            <p:cNvPr id="36" name="Group 35">
              <a:extLst>
                <a:ext uri="{FF2B5EF4-FFF2-40B4-BE49-F238E27FC236}">
                  <a16:creationId xmlns:a16="http://schemas.microsoft.com/office/drawing/2014/main" id="{8D9749FD-1650-AC4C-8FAF-7A5967BFDB07}"/>
                </a:ext>
              </a:extLst>
            </p:cNvPr>
            <p:cNvGrpSpPr/>
            <p:nvPr userDrawn="1"/>
          </p:nvGrpSpPr>
          <p:grpSpPr>
            <a:xfrm>
              <a:off x="5637151" y="307065"/>
              <a:ext cx="1054452" cy="97449"/>
              <a:chOff x="5637151" y="307065"/>
              <a:chExt cx="1054452" cy="97449"/>
            </a:xfrm>
          </p:grpSpPr>
          <p:sp>
            <p:nvSpPr>
              <p:cNvPr id="61" name="object 12">
                <a:extLst>
                  <a:ext uri="{FF2B5EF4-FFF2-40B4-BE49-F238E27FC236}">
                    <a16:creationId xmlns:a16="http://schemas.microsoft.com/office/drawing/2014/main" id="{9F9996D8-A547-A04D-82CA-0856441B2AD5}"/>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62" name="object 22">
                <a:extLst>
                  <a:ext uri="{FF2B5EF4-FFF2-40B4-BE49-F238E27FC236}">
                    <a16:creationId xmlns:a16="http://schemas.microsoft.com/office/drawing/2014/main" id="{E8744191-3CCC-CE4E-BB90-9766515C313B}"/>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38" name="Group 37">
              <a:extLst>
                <a:ext uri="{FF2B5EF4-FFF2-40B4-BE49-F238E27FC236}">
                  <a16:creationId xmlns:a16="http://schemas.microsoft.com/office/drawing/2014/main" id="{2A7499B9-3195-D045-A404-4C018F7DE908}"/>
                </a:ext>
              </a:extLst>
            </p:cNvPr>
            <p:cNvGrpSpPr/>
            <p:nvPr userDrawn="1"/>
          </p:nvGrpSpPr>
          <p:grpSpPr>
            <a:xfrm>
              <a:off x="5637151" y="748531"/>
              <a:ext cx="1054452" cy="111512"/>
              <a:chOff x="5637151" y="748531"/>
              <a:chExt cx="1054452" cy="111512"/>
            </a:xfrm>
          </p:grpSpPr>
          <p:sp>
            <p:nvSpPr>
              <p:cNvPr id="58" name="object 10">
                <a:extLst>
                  <a:ext uri="{FF2B5EF4-FFF2-40B4-BE49-F238E27FC236}">
                    <a16:creationId xmlns:a16="http://schemas.microsoft.com/office/drawing/2014/main" id="{C89791E1-8ED0-D048-8581-B3572F454F6E}"/>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9" name="object 22">
                <a:extLst>
                  <a:ext uri="{FF2B5EF4-FFF2-40B4-BE49-F238E27FC236}">
                    <a16:creationId xmlns:a16="http://schemas.microsoft.com/office/drawing/2014/main" id="{ED37D4F5-434C-7F45-B6F6-0C2FBCC83FF8}"/>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60" name="object 10">
                <a:extLst>
                  <a:ext uri="{FF2B5EF4-FFF2-40B4-BE49-F238E27FC236}">
                    <a16:creationId xmlns:a16="http://schemas.microsoft.com/office/drawing/2014/main" id="{8D5A636C-2F49-0143-8A47-F90ABB33E47D}"/>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grpSp>
        <p:grpSp>
          <p:nvGrpSpPr>
            <p:cNvPr id="39" name="Group 38">
              <a:extLst>
                <a:ext uri="{FF2B5EF4-FFF2-40B4-BE49-F238E27FC236}">
                  <a16:creationId xmlns:a16="http://schemas.microsoft.com/office/drawing/2014/main" id="{D2037C88-237D-AF48-9D71-2D84C1F29960}"/>
                </a:ext>
              </a:extLst>
            </p:cNvPr>
            <p:cNvGrpSpPr/>
            <p:nvPr userDrawn="1"/>
          </p:nvGrpSpPr>
          <p:grpSpPr>
            <a:xfrm>
              <a:off x="5637151" y="1356272"/>
              <a:ext cx="1054452" cy="18398"/>
              <a:chOff x="5637151" y="1356272"/>
              <a:chExt cx="1054452" cy="18398"/>
            </a:xfrm>
          </p:grpSpPr>
          <p:sp>
            <p:nvSpPr>
              <p:cNvPr id="56" name="object 10">
                <a:extLst>
                  <a:ext uri="{FF2B5EF4-FFF2-40B4-BE49-F238E27FC236}">
                    <a16:creationId xmlns:a16="http://schemas.microsoft.com/office/drawing/2014/main" id="{4DB64A41-693C-D44E-BF7F-033274EE04E3}"/>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7" name="object 22">
                <a:extLst>
                  <a:ext uri="{FF2B5EF4-FFF2-40B4-BE49-F238E27FC236}">
                    <a16:creationId xmlns:a16="http://schemas.microsoft.com/office/drawing/2014/main" id="{7D74FD52-9AC0-1A41-B7A6-168AAC276A53}"/>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0" name="Group 39">
              <a:extLst>
                <a:ext uri="{FF2B5EF4-FFF2-40B4-BE49-F238E27FC236}">
                  <a16:creationId xmlns:a16="http://schemas.microsoft.com/office/drawing/2014/main" id="{9F9E9A71-0FF1-3941-B88B-324ED6B5FA49}"/>
                </a:ext>
              </a:extLst>
            </p:cNvPr>
            <p:cNvGrpSpPr/>
            <p:nvPr userDrawn="1"/>
          </p:nvGrpSpPr>
          <p:grpSpPr>
            <a:xfrm>
              <a:off x="5637151" y="2332004"/>
              <a:ext cx="1054452" cy="18398"/>
              <a:chOff x="5637151" y="1356272"/>
              <a:chExt cx="1054452" cy="18398"/>
            </a:xfrm>
          </p:grpSpPr>
          <p:sp>
            <p:nvSpPr>
              <p:cNvPr id="54" name="object 10">
                <a:extLst>
                  <a:ext uri="{FF2B5EF4-FFF2-40B4-BE49-F238E27FC236}">
                    <a16:creationId xmlns:a16="http://schemas.microsoft.com/office/drawing/2014/main" id="{8EAFBA7B-BF3D-0F42-B8E1-78A9A998D24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5" name="object 22">
                <a:extLst>
                  <a:ext uri="{FF2B5EF4-FFF2-40B4-BE49-F238E27FC236}">
                    <a16:creationId xmlns:a16="http://schemas.microsoft.com/office/drawing/2014/main" id="{4B18B7FF-5747-C049-A6C5-4F423D9F5986}"/>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1" name="object 22">
              <a:extLst>
                <a:ext uri="{FF2B5EF4-FFF2-40B4-BE49-F238E27FC236}">
                  <a16:creationId xmlns:a16="http://schemas.microsoft.com/office/drawing/2014/main" id="{A56F6ECD-C894-5944-BE88-D7507C74EAF2}"/>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2" name="Group 41">
              <a:extLst>
                <a:ext uri="{FF2B5EF4-FFF2-40B4-BE49-F238E27FC236}">
                  <a16:creationId xmlns:a16="http://schemas.microsoft.com/office/drawing/2014/main" id="{BFAEDB62-5DF7-3B4F-A4FB-DB3F193C6B87}"/>
                </a:ext>
              </a:extLst>
            </p:cNvPr>
            <p:cNvGrpSpPr/>
            <p:nvPr userDrawn="1"/>
          </p:nvGrpSpPr>
          <p:grpSpPr>
            <a:xfrm flipH="1">
              <a:off x="5637151" y="4556673"/>
              <a:ext cx="1054452" cy="18398"/>
              <a:chOff x="5637151" y="1356272"/>
              <a:chExt cx="1054452" cy="18398"/>
            </a:xfrm>
          </p:grpSpPr>
          <p:sp>
            <p:nvSpPr>
              <p:cNvPr id="52" name="object 10">
                <a:extLst>
                  <a:ext uri="{FF2B5EF4-FFF2-40B4-BE49-F238E27FC236}">
                    <a16:creationId xmlns:a16="http://schemas.microsoft.com/office/drawing/2014/main" id="{EEB282D0-9214-4844-A266-84F472E2FEC9}"/>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3" name="object 22">
                <a:extLst>
                  <a:ext uri="{FF2B5EF4-FFF2-40B4-BE49-F238E27FC236}">
                    <a16:creationId xmlns:a16="http://schemas.microsoft.com/office/drawing/2014/main" id="{6F9330EC-85CF-CB43-9A77-C814C76E7BDF}"/>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694A5AAC-867A-C542-962B-18338EECF9C6}"/>
                </a:ext>
              </a:extLst>
            </p:cNvPr>
            <p:cNvGrpSpPr/>
            <p:nvPr userDrawn="1"/>
          </p:nvGrpSpPr>
          <p:grpSpPr>
            <a:xfrm flipH="1">
              <a:off x="5637151" y="5071585"/>
              <a:ext cx="1054452" cy="444171"/>
              <a:chOff x="5637151" y="1285667"/>
              <a:chExt cx="1054452" cy="444171"/>
            </a:xfrm>
          </p:grpSpPr>
          <p:sp>
            <p:nvSpPr>
              <p:cNvPr id="48" name="object 10">
                <a:extLst>
                  <a:ext uri="{FF2B5EF4-FFF2-40B4-BE49-F238E27FC236}">
                    <a16:creationId xmlns:a16="http://schemas.microsoft.com/office/drawing/2014/main" id="{5C3EA676-EBF9-C542-8D0E-233EB097A7ED}"/>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9" name="object 22">
                <a:extLst>
                  <a:ext uri="{FF2B5EF4-FFF2-40B4-BE49-F238E27FC236}">
                    <a16:creationId xmlns:a16="http://schemas.microsoft.com/office/drawing/2014/main" id="{6ACE70E3-2255-B54F-9093-14639DF54CA6}"/>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50" name="object 10">
                <a:extLst>
                  <a:ext uri="{FF2B5EF4-FFF2-40B4-BE49-F238E27FC236}">
                    <a16:creationId xmlns:a16="http://schemas.microsoft.com/office/drawing/2014/main" id="{E32582A8-A0BA-F142-9606-55946DB07C32}"/>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1" name="object 22">
                <a:extLst>
                  <a:ext uri="{FF2B5EF4-FFF2-40B4-BE49-F238E27FC236}">
                    <a16:creationId xmlns:a16="http://schemas.microsoft.com/office/drawing/2014/main" id="{CA4F6FB0-9D21-2D4E-9EE8-5D358C5C033B}"/>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4" name="object 22">
              <a:extLst>
                <a:ext uri="{FF2B5EF4-FFF2-40B4-BE49-F238E27FC236}">
                  <a16:creationId xmlns:a16="http://schemas.microsoft.com/office/drawing/2014/main" id="{EA47F1CB-5FCA-6042-95CD-CEFC2ADE4197}"/>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5" name="Group 44">
              <a:extLst>
                <a:ext uri="{FF2B5EF4-FFF2-40B4-BE49-F238E27FC236}">
                  <a16:creationId xmlns:a16="http://schemas.microsoft.com/office/drawing/2014/main" id="{5FEBC9B4-32D5-AE44-8B01-97AE950BF45C}"/>
                </a:ext>
              </a:extLst>
            </p:cNvPr>
            <p:cNvGrpSpPr/>
            <p:nvPr userDrawn="1"/>
          </p:nvGrpSpPr>
          <p:grpSpPr>
            <a:xfrm>
              <a:off x="5637151" y="6467844"/>
              <a:ext cx="1039485" cy="182564"/>
              <a:chOff x="5637151" y="1356272"/>
              <a:chExt cx="1039485" cy="182564"/>
            </a:xfrm>
          </p:grpSpPr>
          <p:sp>
            <p:nvSpPr>
              <p:cNvPr id="46" name="object 10">
                <a:extLst>
                  <a:ext uri="{FF2B5EF4-FFF2-40B4-BE49-F238E27FC236}">
                    <a16:creationId xmlns:a16="http://schemas.microsoft.com/office/drawing/2014/main" id="{DB674065-ADFF-8E4C-951A-993BAF69F3C7}"/>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7" name="object 22">
                <a:extLst>
                  <a:ext uri="{FF2B5EF4-FFF2-40B4-BE49-F238E27FC236}">
                    <a16:creationId xmlns:a16="http://schemas.microsoft.com/office/drawing/2014/main" id="{358EE1C1-F146-554F-8D69-D1D6F8EF0BFC}"/>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25543358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 Streamlined 1">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800" b="1" i="0">
                <a:solidFill>
                  <a:schemeClr val="accent2"/>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01458B"/>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sp>
        <p:nvSpPr>
          <p:cNvPr id="16" name="Text Placeholder 20">
            <a:extLst>
              <a:ext uri="{FF2B5EF4-FFF2-40B4-BE49-F238E27FC236}">
                <a16:creationId xmlns:a16="http://schemas.microsoft.com/office/drawing/2014/main" id="{DFE62CFD-E0E9-D129-6D88-D777A5DAD826}"/>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a:solidFill>
                  <a:schemeClr val="accent2"/>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accent2"/>
                </a:solidFill>
              </a:defRPr>
            </a:lvl2pPr>
            <a:lvl3pPr marL="914400" indent="0">
              <a:buNone/>
              <a:defRPr/>
            </a:lvl3pPr>
            <a:lvl4pPr marL="1371600" indent="0">
              <a:buNone/>
              <a:defRPr/>
            </a:lvl4pPr>
            <a:lvl5pPr marL="1828800" indent="0">
              <a:buNone/>
              <a:defRPr/>
            </a:lvl5pPr>
          </a:lstStyle>
          <a:p>
            <a:pPr lvl="0"/>
            <a:r>
              <a:rPr lang="en-US" dirty="0"/>
              <a:t>Click to add add attribution here</a:t>
            </a:r>
          </a:p>
        </p:txBody>
      </p:sp>
    </p:spTree>
    <p:extLst>
      <p:ext uri="{BB962C8B-B14F-4D97-AF65-F5344CB8AC3E}">
        <p14:creationId xmlns:p14="http://schemas.microsoft.com/office/powerpoint/2010/main" val="11492390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Quote Streamlined 2">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chemeClr val="accent1"/>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a:solidFill>
                  <a:schemeClr val="accent1"/>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chemeClr val="accent1"/>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spTree>
    <p:extLst>
      <p:ext uri="{BB962C8B-B14F-4D97-AF65-F5344CB8AC3E}">
        <p14:creationId xmlns:p14="http://schemas.microsoft.com/office/powerpoint/2010/main" val="6950754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Streamlined 3">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2"/>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solidFill>
                  <a:schemeClr val="accent2"/>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solidFill>
                  <a:schemeClr val="accent2"/>
                </a:solidFill>
              </a:endParaRPr>
            </a:p>
          </p:txBody>
        </p:sp>
      </p:grpSp>
    </p:spTree>
    <p:extLst>
      <p:ext uri="{BB962C8B-B14F-4D97-AF65-F5344CB8AC3E}">
        <p14:creationId xmlns:p14="http://schemas.microsoft.com/office/powerpoint/2010/main" val="29841944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Streamlined 4">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solidFill>
                  <a:schemeClr val="accent1"/>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solidFill>
                  <a:schemeClr val="accent1"/>
                </a:solidFill>
              </a:endParaRPr>
            </a:p>
          </p:txBody>
        </p:sp>
      </p:grpSp>
    </p:spTree>
    <p:extLst>
      <p:ext uri="{BB962C8B-B14F-4D97-AF65-F5344CB8AC3E}">
        <p14:creationId xmlns:p14="http://schemas.microsoft.com/office/powerpoint/2010/main" val="26605911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Text-Blue-Streamline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D3B74C-F1C6-A1CD-DD0A-FA6E8F8D036D}"/>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1090420" y="323365"/>
            <a:ext cx="10478166" cy="669161"/>
          </a:xfrm>
        </p:spPr>
        <p:txBody>
          <a:bodyPr lIns="0" tIns="0" rIns="0" bIns="0" anchor="b" anchorCtr="0">
            <a:noAutofit/>
          </a:bodyPr>
          <a:lstStyle>
            <a:lvl1pPr algn="l">
              <a:lnSpc>
                <a:spcPct val="90000"/>
              </a:lnSpc>
              <a:defRPr sz="2400" b="1" i="0" spc="100" baseline="0">
                <a:solidFill>
                  <a:schemeClr val="accent2"/>
                </a:solidFill>
                <a:latin typeface="Obviously Wide Lght" pitchFamily="82" charset="77"/>
              </a:defRPr>
            </a:lvl1pPr>
          </a:lstStyle>
          <a:p>
            <a:r>
              <a:rPr lang="en-US" dirty="0"/>
              <a:t>CLICK TO ADD 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sz="2000" b="1" i="0">
                <a:solidFill>
                  <a:schemeClr val="accent2"/>
                </a:solidFill>
                <a:latin typeface="Obviously Wide Medi" pitchFamily="8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1400" b="1" i="0">
                <a:solidFill>
                  <a:schemeClr val="accent2"/>
                </a:solidFill>
                <a:latin typeface="Obviously Wide Medi" pitchFamily="8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pic>
        <p:nvPicPr>
          <p:cNvPr id="14" name="Picture 13">
            <a:extLst>
              <a:ext uri="{FF2B5EF4-FFF2-40B4-BE49-F238E27FC236}">
                <a16:creationId xmlns:a16="http://schemas.microsoft.com/office/drawing/2014/main" id="{6016B89B-334D-5B4D-AAD2-6FD3D5D915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47" name="Group 46">
            <a:extLst>
              <a:ext uri="{FF2B5EF4-FFF2-40B4-BE49-F238E27FC236}">
                <a16:creationId xmlns:a16="http://schemas.microsoft.com/office/drawing/2014/main" id="{3463BBD9-C22B-DD4A-8880-446CBCB4260D}"/>
              </a:ext>
            </a:extLst>
          </p:cNvPr>
          <p:cNvGrpSpPr/>
          <p:nvPr userDrawn="1"/>
        </p:nvGrpSpPr>
        <p:grpSpPr>
          <a:xfrm>
            <a:off x="11479694" y="484771"/>
            <a:ext cx="712306" cy="5410029"/>
            <a:chOff x="11492959" y="484771"/>
            <a:chExt cx="712306" cy="5410029"/>
          </a:xfrm>
        </p:grpSpPr>
        <p:grpSp>
          <p:nvGrpSpPr>
            <p:cNvPr id="16" name="Group 15">
              <a:extLst>
                <a:ext uri="{FF2B5EF4-FFF2-40B4-BE49-F238E27FC236}">
                  <a16:creationId xmlns:a16="http://schemas.microsoft.com/office/drawing/2014/main" id="{49505F81-2E20-6244-B5EF-F62C9E01FCC1}"/>
                </a:ext>
              </a:extLst>
            </p:cNvPr>
            <p:cNvGrpSpPr/>
            <p:nvPr userDrawn="1"/>
          </p:nvGrpSpPr>
          <p:grpSpPr>
            <a:xfrm>
              <a:off x="11492959" y="484771"/>
              <a:ext cx="712305" cy="98641"/>
              <a:chOff x="11492959" y="484771"/>
              <a:chExt cx="712305" cy="98641"/>
            </a:xfrm>
          </p:grpSpPr>
          <p:sp>
            <p:nvSpPr>
              <p:cNvPr id="45" name="object 12">
                <a:extLst>
                  <a:ext uri="{FF2B5EF4-FFF2-40B4-BE49-F238E27FC236}">
                    <a16:creationId xmlns:a16="http://schemas.microsoft.com/office/drawing/2014/main" id="{881AC648-48F7-704B-8869-AA0D97BFAD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46" name="object 22">
                <a:extLst>
                  <a:ext uri="{FF2B5EF4-FFF2-40B4-BE49-F238E27FC236}">
                    <a16:creationId xmlns:a16="http://schemas.microsoft.com/office/drawing/2014/main" id="{F82239D2-1F53-AA4A-A106-EF6FDDF58902}"/>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2" name="Group 11">
              <a:extLst>
                <a:ext uri="{FF2B5EF4-FFF2-40B4-BE49-F238E27FC236}">
                  <a16:creationId xmlns:a16="http://schemas.microsoft.com/office/drawing/2014/main" id="{2BAB6B7E-91AB-A845-99F4-EF34E378B75D}"/>
                </a:ext>
              </a:extLst>
            </p:cNvPr>
            <p:cNvGrpSpPr/>
            <p:nvPr userDrawn="1"/>
          </p:nvGrpSpPr>
          <p:grpSpPr>
            <a:xfrm>
              <a:off x="11492959" y="837460"/>
              <a:ext cx="712305" cy="112876"/>
              <a:chOff x="11492959" y="837460"/>
              <a:chExt cx="712305" cy="112876"/>
            </a:xfrm>
          </p:grpSpPr>
          <p:sp>
            <p:nvSpPr>
              <p:cNvPr id="41" name="object 10">
                <a:extLst>
                  <a:ext uri="{FF2B5EF4-FFF2-40B4-BE49-F238E27FC236}">
                    <a16:creationId xmlns:a16="http://schemas.microsoft.com/office/drawing/2014/main" id="{53C4DF40-9951-0F45-BAAC-1147334A338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44" name="object 10">
                <a:extLst>
                  <a:ext uri="{FF2B5EF4-FFF2-40B4-BE49-F238E27FC236}">
                    <a16:creationId xmlns:a16="http://schemas.microsoft.com/office/drawing/2014/main" id="{9AFF11AB-8F4F-724C-8CFC-6FBC5565309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3" name="object 22">
                <a:extLst>
                  <a:ext uri="{FF2B5EF4-FFF2-40B4-BE49-F238E27FC236}">
                    <a16:creationId xmlns:a16="http://schemas.microsoft.com/office/drawing/2014/main" id="{016500BB-4144-9A4F-B7AE-380B54A21B62}"/>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 name="Group 10">
              <a:extLst>
                <a:ext uri="{FF2B5EF4-FFF2-40B4-BE49-F238E27FC236}">
                  <a16:creationId xmlns:a16="http://schemas.microsoft.com/office/drawing/2014/main" id="{7B9EF69F-2683-6B48-A324-5FEAD0814EB7}"/>
                </a:ext>
              </a:extLst>
            </p:cNvPr>
            <p:cNvGrpSpPr/>
            <p:nvPr userDrawn="1"/>
          </p:nvGrpSpPr>
          <p:grpSpPr>
            <a:xfrm>
              <a:off x="11492959" y="1459641"/>
              <a:ext cx="712305" cy="18623"/>
              <a:chOff x="11492959" y="1459641"/>
              <a:chExt cx="712305" cy="18623"/>
            </a:xfrm>
          </p:grpSpPr>
          <p:sp>
            <p:nvSpPr>
              <p:cNvPr id="39" name="object 10">
                <a:extLst>
                  <a:ext uri="{FF2B5EF4-FFF2-40B4-BE49-F238E27FC236}">
                    <a16:creationId xmlns:a16="http://schemas.microsoft.com/office/drawing/2014/main" id="{2A40E96B-A34F-9E40-ACE9-A4745F0C7F28}"/>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0" name="object 22">
                <a:extLst>
                  <a:ext uri="{FF2B5EF4-FFF2-40B4-BE49-F238E27FC236}">
                    <a16:creationId xmlns:a16="http://schemas.microsoft.com/office/drawing/2014/main" id="{43F084A3-AD2B-784B-B3EF-AD4BDD57F604}"/>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 name="Group 9">
              <a:extLst>
                <a:ext uri="{FF2B5EF4-FFF2-40B4-BE49-F238E27FC236}">
                  <a16:creationId xmlns:a16="http://schemas.microsoft.com/office/drawing/2014/main" id="{5F982F1F-6739-BC4B-BAB1-3888F2033F59}"/>
                </a:ext>
              </a:extLst>
            </p:cNvPr>
            <p:cNvGrpSpPr/>
            <p:nvPr userDrawn="1"/>
          </p:nvGrpSpPr>
          <p:grpSpPr>
            <a:xfrm>
              <a:off x="11492959" y="2418879"/>
              <a:ext cx="712305" cy="126395"/>
              <a:chOff x="11492959" y="2418879"/>
              <a:chExt cx="712305" cy="126395"/>
            </a:xfrm>
          </p:grpSpPr>
          <p:sp>
            <p:nvSpPr>
              <p:cNvPr id="37" name="object 10">
                <a:extLst>
                  <a:ext uri="{FF2B5EF4-FFF2-40B4-BE49-F238E27FC236}">
                    <a16:creationId xmlns:a16="http://schemas.microsoft.com/office/drawing/2014/main" id="{7A6ED7BE-5A24-DC47-8B6F-49081FF69B5F}"/>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38" name="object 22">
                <a:extLst>
                  <a:ext uri="{FF2B5EF4-FFF2-40B4-BE49-F238E27FC236}">
                    <a16:creationId xmlns:a16="http://schemas.microsoft.com/office/drawing/2014/main" id="{25C4C95E-AFAE-B64C-9050-39D34C50F6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21" name="object 22">
              <a:extLst>
                <a:ext uri="{FF2B5EF4-FFF2-40B4-BE49-F238E27FC236}">
                  <a16:creationId xmlns:a16="http://schemas.microsoft.com/office/drawing/2014/main" id="{0BB380E0-F0AD-8D49-9ADE-10943B64CFA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9" name="Group 8">
              <a:extLst>
                <a:ext uri="{FF2B5EF4-FFF2-40B4-BE49-F238E27FC236}">
                  <a16:creationId xmlns:a16="http://schemas.microsoft.com/office/drawing/2014/main" id="{30D6B3E6-2AA6-874C-B07F-43C1BD46C0EF}"/>
                </a:ext>
              </a:extLst>
            </p:cNvPr>
            <p:cNvGrpSpPr/>
            <p:nvPr userDrawn="1"/>
          </p:nvGrpSpPr>
          <p:grpSpPr>
            <a:xfrm>
              <a:off x="11492959" y="5160951"/>
              <a:ext cx="712305" cy="70754"/>
              <a:chOff x="11492959" y="5160951"/>
              <a:chExt cx="712305" cy="70754"/>
            </a:xfrm>
          </p:grpSpPr>
          <p:sp>
            <p:nvSpPr>
              <p:cNvPr id="34" name="object 22">
                <a:extLst>
                  <a:ext uri="{FF2B5EF4-FFF2-40B4-BE49-F238E27FC236}">
                    <a16:creationId xmlns:a16="http://schemas.microsoft.com/office/drawing/2014/main" id="{5CAE99AC-19A9-5C42-AF7C-70DEB7FD5B79}"/>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32" name="object 10">
                <a:extLst>
                  <a:ext uri="{FF2B5EF4-FFF2-40B4-BE49-F238E27FC236}">
                    <a16:creationId xmlns:a16="http://schemas.microsoft.com/office/drawing/2014/main" id="{25BDE417-F839-5941-9662-16DF0A8A99D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9" name="object 22">
              <a:extLst>
                <a:ext uri="{FF2B5EF4-FFF2-40B4-BE49-F238E27FC236}">
                  <a16:creationId xmlns:a16="http://schemas.microsoft.com/office/drawing/2014/main" id="{C008405F-AD5B-A24D-9999-84228CA5920C}"/>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8" name="object 10">
              <a:extLst>
                <a:ext uri="{FF2B5EF4-FFF2-40B4-BE49-F238E27FC236}">
                  <a16:creationId xmlns:a16="http://schemas.microsoft.com/office/drawing/2014/main" id="{703129EE-7825-5948-A27A-1D79F9B2F776}"/>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31465249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A50B3-B544-8050-7B46-896A323F55C8}"/>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5" name="Title 1">
            <a:extLst>
              <a:ext uri="{FF2B5EF4-FFF2-40B4-BE49-F238E27FC236}">
                <a16:creationId xmlns:a16="http://schemas.microsoft.com/office/drawing/2014/main" id="{9C851DD2-137B-174A-8657-C360631E4145}"/>
              </a:ext>
            </a:extLst>
          </p:cNvPr>
          <p:cNvSpPr>
            <a:spLocks noGrp="1"/>
          </p:cNvSpPr>
          <p:nvPr>
            <p:ph type="title" hasCustomPrompt="1"/>
          </p:nvPr>
        </p:nvSpPr>
        <p:spPr>
          <a:xfrm>
            <a:off x="1090420" y="261791"/>
            <a:ext cx="10820622" cy="72410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7" name="Group 46">
            <a:extLst>
              <a:ext uri="{FF2B5EF4-FFF2-40B4-BE49-F238E27FC236}">
                <a16:creationId xmlns:a16="http://schemas.microsoft.com/office/drawing/2014/main" id="{6A8CCB4F-EB6E-7C49-BFF4-BFE193A492BA}"/>
              </a:ext>
            </a:extLst>
          </p:cNvPr>
          <p:cNvGrpSpPr/>
          <p:nvPr userDrawn="1"/>
        </p:nvGrpSpPr>
        <p:grpSpPr>
          <a:xfrm>
            <a:off x="11479694" y="484771"/>
            <a:ext cx="712306" cy="5410029"/>
            <a:chOff x="11492959" y="484771"/>
            <a:chExt cx="712306" cy="5410029"/>
          </a:xfrm>
        </p:grpSpPr>
        <p:grpSp>
          <p:nvGrpSpPr>
            <p:cNvPr id="48" name="Group 47">
              <a:extLst>
                <a:ext uri="{FF2B5EF4-FFF2-40B4-BE49-F238E27FC236}">
                  <a16:creationId xmlns:a16="http://schemas.microsoft.com/office/drawing/2014/main" id="{4D52C820-4118-5844-B4C6-0F6ECAAE10C5}"/>
                </a:ext>
              </a:extLst>
            </p:cNvPr>
            <p:cNvGrpSpPr/>
            <p:nvPr userDrawn="1"/>
          </p:nvGrpSpPr>
          <p:grpSpPr>
            <a:xfrm>
              <a:off x="11492959" y="484771"/>
              <a:ext cx="712305" cy="98641"/>
              <a:chOff x="11492959" y="484771"/>
              <a:chExt cx="712305" cy="98641"/>
            </a:xfrm>
          </p:grpSpPr>
          <p:sp>
            <p:nvSpPr>
              <p:cNvPr id="65" name="object 12">
                <a:extLst>
                  <a:ext uri="{FF2B5EF4-FFF2-40B4-BE49-F238E27FC236}">
                    <a16:creationId xmlns:a16="http://schemas.microsoft.com/office/drawing/2014/main" id="{BE12A101-DF84-F747-9771-CB4355965664}"/>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22">
                <a:extLst>
                  <a:ext uri="{FF2B5EF4-FFF2-40B4-BE49-F238E27FC236}">
                    <a16:creationId xmlns:a16="http://schemas.microsoft.com/office/drawing/2014/main" id="{E18BFEC0-9622-8C4B-BEAB-155F3A86A4F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DDA3EA8-5304-8E4F-9EF0-3B226B876524}"/>
                </a:ext>
              </a:extLst>
            </p:cNvPr>
            <p:cNvGrpSpPr/>
            <p:nvPr userDrawn="1"/>
          </p:nvGrpSpPr>
          <p:grpSpPr>
            <a:xfrm>
              <a:off x="11492959" y="837460"/>
              <a:ext cx="712305" cy="112876"/>
              <a:chOff x="11492959" y="837460"/>
              <a:chExt cx="712305" cy="112876"/>
            </a:xfrm>
          </p:grpSpPr>
          <p:sp>
            <p:nvSpPr>
              <p:cNvPr id="62" name="object 10">
                <a:extLst>
                  <a:ext uri="{FF2B5EF4-FFF2-40B4-BE49-F238E27FC236}">
                    <a16:creationId xmlns:a16="http://schemas.microsoft.com/office/drawing/2014/main" id="{E0E1BB06-EA7B-E14F-BAD7-BDCB1A94219C}"/>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3" name="object 10">
                <a:extLst>
                  <a:ext uri="{FF2B5EF4-FFF2-40B4-BE49-F238E27FC236}">
                    <a16:creationId xmlns:a16="http://schemas.microsoft.com/office/drawing/2014/main" id="{CBE47FDE-FF02-074A-B9DB-F0F4661EBE5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0B497DC5-24D2-7E47-B359-40C9E161FE7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A08C2A0C-61DC-AD43-8303-E68852FB5C2C}"/>
                </a:ext>
              </a:extLst>
            </p:cNvPr>
            <p:cNvGrpSpPr/>
            <p:nvPr userDrawn="1"/>
          </p:nvGrpSpPr>
          <p:grpSpPr>
            <a:xfrm>
              <a:off x="11492959" y="1459641"/>
              <a:ext cx="712305" cy="18623"/>
              <a:chOff x="11492959" y="1459641"/>
              <a:chExt cx="712305" cy="18623"/>
            </a:xfrm>
          </p:grpSpPr>
          <p:sp>
            <p:nvSpPr>
              <p:cNvPr id="60" name="object 10">
                <a:extLst>
                  <a:ext uri="{FF2B5EF4-FFF2-40B4-BE49-F238E27FC236}">
                    <a16:creationId xmlns:a16="http://schemas.microsoft.com/office/drawing/2014/main" id="{A819BBCB-D1B4-3148-95C0-DB1885048F31}"/>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1" name="object 22">
                <a:extLst>
                  <a:ext uri="{FF2B5EF4-FFF2-40B4-BE49-F238E27FC236}">
                    <a16:creationId xmlns:a16="http://schemas.microsoft.com/office/drawing/2014/main" id="{CC15F2B0-424E-FA43-A735-194F8572DBE7}"/>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1" name="Group 50">
              <a:extLst>
                <a:ext uri="{FF2B5EF4-FFF2-40B4-BE49-F238E27FC236}">
                  <a16:creationId xmlns:a16="http://schemas.microsoft.com/office/drawing/2014/main" id="{99316C53-414D-5E4C-9A57-1C645317124C}"/>
                </a:ext>
              </a:extLst>
            </p:cNvPr>
            <p:cNvGrpSpPr/>
            <p:nvPr userDrawn="1"/>
          </p:nvGrpSpPr>
          <p:grpSpPr>
            <a:xfrm>
              <a:off x="11492959" y="2418879"/>
              <a:ext cx="712305" cy="126395"/>
              <a:chOff x="11492959" y="2418879"/>
              <a:chExt cx="712305" cy="126395"/>
            </a:xfrm>
          </p:grpSpPr>
          <p:sp>
            <p:nvSpPr>
              <p:cNvPr id="58" name="object 10">
                <a:extLst>
                  <a:ext uri="{FF2B5EF4-FFF2-40B4-BE49-F238E27FC236}">
                    <a16:creationId xmlns:a16="http://schemas.microsoft.com/office/drawing/2014/main" id="{53E70FBD-0E5F-FB46-8A99-2E5007564159}"/>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C686AC97-6BE7-3240-8B47-2F6DDE516FC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2" name="object 22">
              <a:extLst>
                <a:ext uri="{FF2B5EF4-FFF2-40B4-BE49-F238E27FC236}">
                  <a16:creationId xmlns:a16="http://schemas.microsoft.com/office/drawing/2014/main" id="{9E29B2C6-4C96-1E4E-A6E7-0BE771074BC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3" name="Group 52">
              <a:extLst>
                <a:ext uri="{FF2B5EF4-FFF2-40B4-BE49-F238E27FC236}">
                  <a16:creationId xmlns:a16="http://schemas.microsoft.com/office/drawing/2014/main" id="{8D91ADF0-2698-4440-B2A7-94FF113F28CC}"/>
                </a:ext>
              </a:extLst>
            </p:cNvPr>
            <p:cNvGrpSpPr/>
            <p:nvPr userDrawn="1"/>
          </p:nvGrpSpPr>
          <p:grpSpPr>
            <a:xfrm>
              <a:off x="11492959" y="5160951"/>
              <a:ext cx="712305" cy="70754"/>
              <a:chOff x="11492959" y="5160951"/>
              <a:chExt cx="712305" cy="70754"/>
            </a:xfrm>
          </p:grpSpPr>
          <p:sp>
            <p:nvSpPr>
              <p:cNvPr id="56" name="object 22">
                <a:extLst>
                  <a:ext uri="{FF2B5EF4-FFF2-40B4-BE49-F238E27FC236}">
                    <a16:creationId xmlns:a16="http://schemas.microsoft.com/office/drawing/2014/main" id="{557CF4E5-A2DD-AE42-859E-1C502965D5D4}"/>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7" name="object 10">
                <a:extLst>
                  <a:ext uri="{FF2B5EF4-FFF2-40B4-BE49-F238E27FC236}">
                    <a16:creationId xmlns:a16="http://schemas.microsoft.com/office/drawing/2014/main" id="{AA98D139-27CF-A046-90AC-6A2205B7088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4" name="object 22">
              <a:extLst>
                <a:ext uri="{FF2B5EF4-FFF2-40B4-BE49-F238E27FC236}">
                  <a16:creationId xmlns:a16="http://schemas.microsoft.com/office/drawing/2014/main" id="{9B673621-43F3-6D40-A227-317FA2F08BF4}"/>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047C592D-3942-6345-8F73-4337FAC7340D}"/>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6" name="Picture 45">
            <a:extLst>
              <a:ext uri="{FF2B5EF4-FFF2-40B4-BE49-F238E27FC236}">
                <a16:creationId xmlns:a16="http://schemas.microsoft.com/office/drawing/2014/main" id="{9420185E-4AC2-AF46-821D-B6A39598C4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553895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061103"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3913624" y="1731963"/>
            <a:ext cx="4125195"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3913624" y="5108946"/>
            <a:ext cx="4125195" cy="1358900"/>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59" name="Group 58">
            <a:extLst>
              <a:ext uri="{FF2B5EF4-FFF2-40B4-BE49-F238E27FC236}">
                <a16:creationId xmlns:a16="http://schemas.microsoft.com/office/drawing/2014/main" id="{FA947BC9-9906-B044-B30A-68982AC5136D}"/>
              </a:ext>
            </a:extLst>
          </p:cNvPr>
          <p:cNvGrpSpPr/>
          <p:nvPr userDrawn="1"/>
        </p:nvGrpSpPr>
        <p:grpSpPr>
          <a:xfrm>
            <a:off x="97535" y="2509520"/>
            <a:ext cx="11692119" cy="1930400"/>
            <a:chOff x="240378" y="4083645"/>
            <a:chExt cx="19619509" cy="3664909"/>
          </a:xfrm>
        </p:grpSpPr>
        <p:sp>
          <p:nvSpPr>
            <p:cNvPr id="60" name="object 7">
              <a:extLst>
                <a:ext uri="{FF2B5EF4-FFF2-40B4-BE49-F238E27FC236}">
                  <a16:creationId xmlns:a16="http://schemas.microsoft.com/office/drawing/2014/main" id="{80640D98-B291-6645-8306-3D8792CF6CE6}"/>
                </a:ext>
              </a:extLst>
            </p:cNvPr>
            <p:cNvSpPr/>
            <p:nvPr/>
          </p:nvSpPr>
          <p:spPr>
            <a:xfrm>
              <a:off x="624383" y="5628289"/>
              <a:ext cx="0" cy="1638935"/>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61" name="object 8">
              <a:extLst>
                <a:ext uri="{FF2B5EF4-FFF2-40B4-BE49-F238E27FC236}">
                  <a16:creationId xmlns:a16="http://schemas.microsoft.com/office/drawing/2014/main" id="{485D1293-9E15-A748-8D58-D23ACDC46398}"/>
                </a:ext>
              </a:extLst>
            </p:cNvPr>
            <p:cNvSpPr/>
            <p:nvPr/>
          </p:nvSpPr>
          <p:spPr>
            <a:xfrm>
              <a:off x="5883289" y="5628293"/>
              <a:ext cx="0" cy="1161415"/>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6314331" y="5628289"/>
              <a:ext cx="0" cy="1743710"/>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63" name="object 10">
              <a:extLst>
                <a:ext uri="{FF2B5EF4-FFF2-40B4-BE49-F238E27FC236}">
                  <a16:creationId xmlns:a16="http://schemas.microsoft.com/office/drawing/2014/main" id="{0510D2EC-A71E-5248-875A-9E734ACDE9E7}"/>
                </a:ext>
              </a:extLst>
            </p:cNvPr>
            <p:cNvSpPr/>
            <p:nvPr/>
          </p:nvSpPr>
          <p:spPr>
            <a:xfrm>
              <a:off x="18261610"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11">
              <a:extLst>
                <a:ext uri="{FF2B5EF4-FFF2-40B4-BE49-F238E27FC236}">
                  <a16:creationId xmlns:a16="http://schemas.microsoft.com/office/drawing/2014/main" id="{00003A82-A8D8-4946-A2FE-151872D24A0D}"/>
                </a:ext>
              </a:extLst>
            </p:cNvPr>
            <p:cNvSpPr/>
            <p:nvPr/>
          </p:nvSpPr>
          <p:spPr>
            <a:xfrm>
              <a:off x="13788576"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12">
              <a:extLst>
                <a:ext uri="{FF2B5EF4-FFF2-40B4-BE49-F238E27FC236}">
                  <a16:creationId xmlns:a16="http://schemas.microsoft.com/office/drawing/2014/main" id="{2E7A9E87-646F-954A-A25B-73D09AF5CD97}"/>
                </a:ext>
              </a:extLst>
            </p:cNvPr>
            <p:cNvSpPr/>
            <p:nvPr/>
          </p:nvSpPr>
          <p:spPr>
            <a:xfrm>
              <a:off x="19723173"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13">
              <a:extLst>
                <a:ext uri="{FF2B5EF4-FFF2-40B4-BE49-F238E27FC236}">
                  <a16:creationId xmlns:a16="http://schemas.microsoft.com/office/drawing/2014/main" id="{4A27ADFE-F218-1B4A-809E-4320DF9C97B4}"/>
                </a:ext>
              </a:extLst>
            </p:cNvPr>
            <p:cNvSpPr/>
            <p:nvPr/>
          </p:nvSpPr>
          <p:spPr>
            <a:xfrm>
              <a:off x="14830765" y="5664881"/>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67" name="object 14">
              <a:extLst>
                <a:ext uri="{FF2B5EF4-FFF2-40B4-BE49-F238E27FC236}">
                  <a16:creationId xmlns:a16="http://schemas.microsoft.com/office/drawing/2014/main" id="{6F5A039D-511F-9447-B200-3F6C26112F42}"/>
                </a:ext>
              </a:extLst>
            </p:cNvPr>
            <p:cNvSpPr/>
            <p:nvPr/>
          </p:nvSpPr>
          <p:spPr>
            <a:xfrm>
              <a:off x="16253153" y="5628289"/>
              <a:ext cx="0" cy="2120265"/>
            </a:xfrm>
            <a:custGeom>
              <a:avLst/>
              <a:gdLst/>
              <a:ahLst/>
              <a:cxnLst/>
              <a:rect l="l" t="t" r="r" b="b"/>
              <a:pathLst>
                <a:path h="2120265">
                  <a:moveTo>
                    <a:pt x="0" y="2120165"/>
                  </a:moveTo>
                  <a:lnTo>
                    <a:pt x="0" y="0"/>
                  </a:lnTo>
                </a:path>
              </a:pathLst>
            </a:custGeom>
            <a:ln w="13695">
              <a:solidFill>
                <a:schemeClr val="accent1"/>
              </a:solidFill>
            </a:ln>
          </p:spPr>
          <p:txBody>
            <a:bodyPr wrap="square" lIns="0" tIns="0" rIns="0" bIns="0" rtlCol="0"/>
            <a:lstStyle/>
            <a:p>
              <a:endParaRPr/>
            </a:p>
          </p:txBody>
        </p:sp>
        <p:sp>
          <p:nvSpPr>
            <p:cNvPr id="68" name="object 15">
              <a:extLst>
                <a:ext uri="{FF2B5EF4-FFF2-40B4-BE49-F238E27FC236}">
                  <a16:creationId xmlns:a16="http://schemas.microsoft.com/office/drawing/2014/main" id="{5F695F29-C382-AA46-9441-79AFBB33D895}"/>
                </a:ext>
              </a:extLst>
            </p:cNvPr>
            <p:cNvSpPr/>
            <p:nvPr/>
          </p:nvSpPr>
          <p:spPr>
            <a:xfrm>
              <a:off x="14198365" y="5628289"/>
              <a:ext cx="0" cy="1638935"/>
            </a:xfrm>
            <a:custGeom>
              <a:avLst/>
              <a:gdLst/>
              <a:ahLst/>
              <a:cxnLst/>
              <a:rect l="l" t="t" r="r" b="b"/>
              <a:pathLst>
                <a:path h="1638934">
                  <a:moveTo>
                    <a:pt x="0" y="1638505"/>
                  </a:moveTo>
                  <a:lnTo>
                    <a:pt x="0" y="0"/>
                  </a:lnTo>
                </a:path>
              </a:pathLst>
            </a:custGeom>
            <a:ln w="13695">
              <a:solidFill>
                <a:schemeClr val="accent1"/>
              </a:solidFill>
            </a:ln>
          </p:spPr>
          <p:txBody>
            <a:bodyPr wrap="square" lIns="0" tIns="0" rIns="0" bIns="0" rtlCol="0"/>
            <a:lstStyle/>
            <a:p>
              <a:endParaRPr/>
            </a:p>
          </p:txBody>
        </p:sp>
        <p:sp>
          <p:nvSpPr>
            <p:cNvPr id="69" name="object 16">
              <a:extLst>
                <a:ext uri="{FF2B5EF4-FFF2-40B4-BE49-F238E27FC236}">
                  <a16:creationId xmlns:a16="http://schemas.microsoft.com/office/drawing/2014/main" id="{CF57C7E7-236E-5747-BC21-2B7A4B310971}"/>
                </a:ext>
              </a:extLst>
            </p:cNvPr>
            <p:cNvSpPr/>
            <p:nvPr/>
          </p:nvSpPr>
          <p:spPr>
            <a:xfrm>
              <a:off x="17238634"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70" name="object 17">
              <a:extLst>
                <a:ext uri="{FF2B5EF4-FFF2-40B4-BE49-F238E27FC236}">
                  <a16:creationId xmlns:a16="http://schemas.microsoft.com/office/drawing/2014/main" id="{CC2F267F-D852-5644-A8EB-E3C0A50285D5}"/>
                </a:ext>
              </a:extLst>
            </p:cNvPr>
            <p:cNvSpPr/>
            <p:nvPr/>
          </p:nvSpPr>
          <p:spPr>
            <a:xfrm>
              <a:off x="17336739"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71" name="object 18">
              <a:extLst>
                <a:ext uri="{FF2B5EF4-FFF2-40B4-BE49-F238E27FC236}">
                  <a16:creationId xmlns:a16="http://schemas.microsoft.com/office/drawing/2014/main" id="{3D4CEAB5-907E-354D-8BBC-52D2B8327B31}"/>
                </a:ext>
              </a:extLst>
            </p:cNvPr>
            <p:cNvSpPr/>
            <p:nvPr/>
          </p:nvSpPr>
          <p:spPr>
            <a:xfrm>
              <a:off x="16334886" y="4083645"/>
              <a:ext cx="0" cy="1825625"/>
            </a:xfrm>
            <a:custGeom>
              <a:avLst/>
              <a:gdLst/>
              <a:ahLst/>
              <a:cxnLst/>
              <a:rect l="l" t="t" r="r" b="b"/>
              <a:pathLst>
                <a:path h="1825625">
                  <a:moveTo>
                    <a:pt x="0" y="1825002"/>
                  </a:moveTo>
                  <a:lnTo>
                    <a:pt x="0" y="0"/>
                  </a:lnTo>
                </a:path>
              </a:pathLst>
            </a:custGeom>
            <a:ln w="32742">
              <a:solidFill>
                <a:schemeClr val="accent1"/>
              </a:solidFill>
            </a:ln>
          </p:spPr>
          <p:txBody>
            <a:bodyPr wrap="square" lIns="0" tIns="0" rIns="0" bIns="0" rtlCol="0"/>
            <a:lstStyle/>
            <a:p>
              <a:endParaRPr/>
            </a:p>
          </p:txBody>
        </p:sp>
        <p:sp>
          <p:nvSpPr>
            <p:cNvPr id="72" name="object 19">
              <a:extLst>
                <a:ext uri="{FF2B5EF4-FFF2-40B4-BE49-F238E27FC236}">
                  <a16:creationId xmlns:a16="http://schemas.microsoft.com/office/drawing/2014/main" id="{31417C22-3690-3742-9682-F5F58C88724E}"/>
                </a:ext>
              </a:extLst>
            </p:cNvPr>
            <p:cNvSpPr/>
            <p:nvPr/>
          </p:nvSpPr>
          <p:spPr>
            <a:xfrm>
              <a:off x="15884107"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73" name="object 20">
              <a:extLst>
                <a:ext uri="{FF2B5EF4-FFF2-40B4-BE49-F238E27FC236}">
                  <a16:creationId xmlns:a16="http://schemas.microsoft.com/office/drawing/2014/main" id="{DABB4064-C1A1-9F42-94FD-38CFE3331A7A}"/>
                </a:ext>
              </a:extLst>
            </p:cNvPr>
            <p:cNvSpPr/>
            <p:nvPr/>
          </p:nvSpPr>
          <p:spPr>
            <a:xfrm>
              <a:off x="14896851"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74" name="object 21">
              <a:extLst>
                <a:ext uri="{FF2B5EF4-FFF2-40B4-BE49-F238E27FC236}">
                  <a16:creationId xmlns:a16="http://schemas.microsoft.com/office/drawing/2014/main" id="{80E89B1B-8A92-3848-8A50-1F65449BC0E6}"/>
                </a:ext>
              </a:extLst>
            </p:cNvPr>
            <p:cNvSpPr/>
            <p:nvPr/>
          </p:nvSpPr>
          <p:spPr>
            <a:xfrm>
              <a:off x="13823475"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5" name="object 22">
              <a:extLst>
                <a:ext uri="{FF2B5EF4-FFF2-40B4-BE49-F238E27FC236}">
                  <a16:creationId xmlns:a16="http://schemas.microsoft.com/office/drawing/2014/main" id="{62EEBB27-1388-1E46-8386-E27D84C15447}"/>
                </a:ext>
              </a:extLst>
            </p:cNvPr>
            <p:cNvSpPr/>
            <p:nvPr/>
          </p:nvSpPr>
          <p:spPr>
            <a:xfrm>
              <a:off x="19859887"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6366464" y="4738306"/>
              <a:ext cx="0" cy="1170940"/>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77" name="object 24">
              <a:extLst>
                <a:ext uri="{FF2B5EF4-FFF2-40B4-BE49-F238E27FC236}">
                  <a16:creationId xmlns:a16="http://schemas.microsoft.com/office/drawing/2014/main" id="{66CDEB0C-3566-4D45-9173-B6CB35F86EA4}"/>
                </a:ext>
              </a:extLst>
            </p:cNvPr>
            <p:cNvSpPr/>
            <p:nvPr/>
          </p:nvSpPr>
          <p:spPr>
            <a:xfrm>
              <a:off x="18313743" y="4270142"/>
              <a:ext cx="0" cy="1638935"/>
            </a:xfrm>
            <a:custGeom>
              <a:avLst/>
              <a:gdLst/>
              <a:ahLst/>
              <a:cxnLst/>
              <a:rect l="l" t="t" r="r" b="b"/>
              <a:pathLst>
                <a:path h="1638935">
                  <a:moveTo>
                    <a:pt x="0" y="1638505"/>
                  </a:moveTo>
                  <a:lnTo>
                    <a:pt x="0" y="0"/>
                  </a:lnTo>
                </a:path>
              </a:pathLst>
            </a:custGeom>
            <a:ln w="10125">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5945333" y="4334946"/>
              <a:ext cx="0" cy="1574165"/>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sp>
          <p:nvSpPr>
            <p:cNvPr id="81" name="object 28">
              <a:extLst>
                <a:ext uri="{FF2B5EF4-FFF2-40B4-BE49-F238E27FC236}">
                  <a16:creationId xmlns:a16="http://schemas.microsoft.com/office/drawing/2014/main" id="{A86B55A8-AD85-8148-87D5-A2371C99D8D2}"/>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8433269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9216523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188832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5-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C96CF-4B62-29D2-2D11-6CACDCB6B4D7}"/>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8890642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Text-Orang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838E9-C540-71D8-1913-7FA9453262E3}"/>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lang="en-US" sz="14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14" name="Title 1">
            <a:extLst>
              <a:ext uri="{FF2B5EF4-FFF2-40B4-BE49-F238E27FC236}">
                <a16:creationId xmlns:a16="http://schemas.microsoft.com/office/drawing/2014/main" id="{3CE96427-CC30-D34E-ADEB-161B79B79BCE}"/>
              </a:ext>
            </a:extLst>
          </p:cNvPr>
          <p:cNvSpPr>
            <a:spLocks noGrp="1"/>
          </p:cNvSpPr>
          <p:nvPr>
            <p:ph type="title" hasCustomPrompt="1"/>
          </p:nvPr>
        </p:nvSpPr>
        <p:spPr>
          <a:xfrm>
            <a:off x="1090420" y="279269"/>
            <a:ext cx="10828501" cy="709980"/>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cxnSp>
        <p:nvCxnSpPr>
          <p:cNvPr id="49" name="Straight Connector 48">
            <a:extLst>
              <a:ext uri="{FF2B5EF4-FFF2-40B4-BE49-F238E27FC236}">
                <a16:creationId xmlns:a16="http://schemas.microsoft.com/office/drawing/2014/main" id="{D08ED431-4AA0-FF45-956C-2F98C2E528D3}"/>
              </a:ext>
            </a:extLst>
          </p:cNvPr>
          <p:cNvCxnSpPr/>
          <p:nvPr userDrawn="1"/>
        </p:nvCxnSpPr>
        <p:spPr>
          <a:xfrm>
            <a:off x="5021336" y="12347790"/>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F8E9A6BA-48C3-B141-9BBC-BB5A5CC7DA9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78" name="Group 77">
            <a:extLst>
              <a:ext uri="{FF2B5EF4-FFF2-40B4-BE49-F238E27FC236}">
                <a16:creationId xmlns:a16="http://schemas.microsoft.com/office/drawing/2014/main" id="{F80CF280-019C-7047-AE31-5DD80D71D201}"/>
              </a:ext>
            </a:extLst>
          </p:cNvPr>
          <p:cNvGrpSpPr/>
          <p:nvPr userDrawn="1"/>
        </p:nvGrpSpPr>
        <p:grpSpPr>
          <a:xfrm>
            <a:off x="11479694" y="484771"/>
            <a:ext cx="712306" cy="5410029"/>
            <a:chOff x="11492959" y="484771"/>
            <a:chExt cx="712306" cy="5410029"/>
          </a:xfrm>
        </p:grpSpPr>
        <p:grpSp>
          <p:nvGrpSpPr>
            <p:cNvPr id="79" name="Group 78">
              <a:extLst>
                <a:ext uri="{FF2B5EF4-FFF2-40B4-BE49-F238E27FC236}">
                  <a16:creationId xmlns:a16="http://schemas.microsoft.com/office/drawing/2014/main" id="{61E4CF4A-CEE7-6943-B621-A79A7AF42B1A}"/>
                </a:ext>
              </a:extLst>
            </p:cNvPr>
            <p:cNvGrpSpPr/>
            <p:nvPr userDrawn="1"/>
          </p:nvGrpSpPr>
          <p:grpSpPr>
            <a:xfrm>
              <a:off x="11492959" y="484771"/>
              <a:ext cx="712305" cy="98641"/>
              <a:chOff x="11492959" y="484771"/>
              <a:chExt cx="712305" cy="98641"/>
            </a:xfrm>
          </p:grpSpPr>
          <p:sp>
            <p:nvSpPr>
              <p:cNvPr id="96" name="object 12">
                <a:extLst>
                  <a:ext uri="{FF2B5EF4-FFF2-40B4-BE49-F238E27FC236}">
                    <a16:creationId xmlns:a16="http://schemas.microsoft.com/office/drawing/2014/main" id="{A8E85381-544B-5D48-B30E-BF883F2F1F5B}"/>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7" name="object 22">
                <a:extLst>
                  <a:ext uri="{FF2B5EF4-FFF2-40B4-BE49-F238E27FC236}">
                    <a16:creationId xmlns:a16="http://schemas.microsoft.com/office/drawing/2014/main" id="{D646D3E3-4496-1049-9E06-220812D32728}"/>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0" name="Group 79">
              <a:extLst>
                <a:ext uri="{FF2B5EF4-FFF2-40B4-BE49-F238E27FC236}">
                  <a16:creationId xmlns:a16="http://schemas.microsoft.com/office/drawing/2014/main" id="{11432E9C-C2B7-D140-80C4-72456A1472B6}"/>
                </a:ext>
              </a:extLst>
            </p:cNvPr>
            <p:cNvGrpSpPr/>
            <p:nvPr userDrawn="1"/>
          </p:nvGrpSpPr>
          <p:grpSpPr>
            <a:xfrm>
              <a:off x="11492959" y="837460"/>
              <a:ext cx="712305" cy="112876"/>
              <a:chOff x="11492959" y="837460"/>
              <a:chExt cx="712305" cy="112876"/>
            </a:xfrm>
          </p:grpSpPr>
          <p:sp>
            <p:nvSpPr>
              <p:cNvPr id="93" name="object 10">
                <a:extLst>
                  <a:ext uri="{FF2B5EF4-FFF2-40B4-BE49-F238E27FC236}">
                    <a16:creationId xmlns:a16="http://schemas.microsoft.com/office/drawing/2014/main" id="{EC6388C5-9C3F-404F-B84E-DB43D8FE881E}"/>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94" name="object 10">
                <a:extLst>
                  <a:ext uri="{FF2B5EF4-FFF2-40B4-BE49-F238E27FC236}">
                    <a16:creationId xmlns:a16="http://schemas.microsoft.com/office/drawing/2014/main" id="{2CBB1369-2187-CF49-B0F9-C442C03BF3B6}"/>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AE182827-52F3-A747-979F-C8243BFDAB9B}"/>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1" name="Group 80">
              <a:extLst>
                <a:ext uri="{FF2B5EF4-FFF2-40B4-BE49-F238E27FC236}">
                  <a16:creationId xmlns:a16="http://schemas.microsoft.com/office/drawing/2014/main" id="{62E84EFF-2C22-EA41-8C6C-432C3A6170B0}"/>
                </a:ext>
              </a:extLst>
            </p:cNvPr>
            <p:cNvGrpSpPr/>
            <p:nvPr userDrawn="1"/>
          </p:nvGrpSpPr>
          <p:grpSpPr>
            <a:xfrm>
              <a:off x="11492959" y="1459641"/>
              <a:ext cx="712305" cy="18623"/>
              <a:chOff x="11492959" y="1459641"/>
              <a:chExt cx="712305" cy="18623"/>
            </a:xfrm>
          </p:grpSpPr>
          <p:sp>
            <p:nvSpPr>
              <p:cNvPr id="91" name="object 10">
                <a:extLst>
                  <a:ext uri="{FF2B5EF4-FFF2-40B4-BE49-F238E27FC236}">
                    <a16:creationId xmlns:a16="http://schemas.microsoft.com/office/drawing/2014/main" id="{5CEF3585-4DFE-A347-A6CD-5CA4BEA1285D}"/>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2" name="object 22">
                <a:extLst>
                  <a:ext uri="{FF2B5EF4-FFF2-40B4-BE49-F238E27FC236}">
                    <a16:creationId xmlns:a16="http://schemas.microsoft.com/office/drawing/2014/main" id="{F914CD92-D434-ED41-950B-3D19F3E8F400}"/>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2" name="Group 81">
              <a:extLst>
                <a:ext uri="{FF2B5EF4-FFF2-40B4-BE49-F238E27FC236}">
                  <a16:creationId xmlns:a16="http://schemas.microsoft.com/office/drawing/2014/main" id="{17C54E50-7F72-BD49-96CC-88BE65033CAE}"/>
                </a:ext>
              </a:extLst>
            </p:cNvPr>
            <p:cNvGrpSpPr/>
            <p:nvPr userDrawn="1"/>
          </p:nvGrpSpPr>
          <p:grpSpPr>
            <a:xfrm>
              <a:off x="11492959" y="2418879"/>
              <a:ext cx="712305" cy="126395"/>
              <a:chOff x="11492959" y="2418879"/>
              <a:chExt cx="712305" cy="126395"/>
            </a:xfrm>
          </p:grpSpPr>
          <p:sp>
            <p:nvSpPr>
              <p:cNvPr id="89" name="object 10">
                <a:extLst>
                  <a:ext uri="{FF2B5EF4-FFF2-40B4-BE49-F238E27FC236}">
                    <a16:creationId xmlns:a16="http://schemas.microsoft.com/office/drawing/2014/main" id="{EEBF635E-8628-BC48-B963-775B49988450}"/>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0" name="object 22">
                <a:extLst>
                  <a:ext uri="{FF2B5EF4-FFF2-40B4-BE49-F238E27FC236}">
                    <a16:creationId xmlns:a16="http://schemas.microsoft.com/office/drawing/2014/main" id="{3EE9EB51-124C-AC4A-AA6F-D4BEF5139E40}"/>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83" name="object 22">
              <a:extLst>
                <a:ext uri="{FF2B5EF4-FFF2-40B4-BE49-F238E27FC236}">
                  <a16:creationId xmlns:a16="http://schemas.microsoft.com/office/drawing/2014/main" id="{3E12D583-80CB-EB4A-9297-B8816B94AA6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84" name="Group 83">
              <a:extLst>
                <a:ext uri="{FF2B5EF4-FFF2-40B4-BE49-F238E27FC236}">
                  <a16:creationId xmlns:a16="http://schemas.microsoft.com/office/drawing/2014/main" id="{E9D775C0-C818-CB41-A2CA-BA21BD541CB7}"/>
                </a:ext>
              </a:extLst>
            </p:cNvPr>
            <p:cNvGrpSpPr/>
            <p:nvPr userDrawn="1"/>
          </p:nvGrpSpPr>
          <p:grpSpPr>
            <a:xfrm>
              <a:off x="11492959" y="5160951"/>
              <a:ext cx="712305" cy="70754"/>
              <a:chOff x="11492959" y="5160951"/>
              <a:chExt cx="712305" cy="70754"/>
            </a:xfrm>
          </p:grpSpPr>
          <p:sp>
            <p:nvSpPr>
              <p:cNvPr id="87" name="object 22">
                <a:extLst>
                  <a:ext uri="{FF2B5EF4-FFF2-40B4-BE49-F238E27FC236}">
                    <a16:creationId xmlns:a16="http://schemas.microsoft.com/office/drawing/2014/main" id="{C0912A34-A4CA-FF4F-8F41-C5A8722C36B7}"/>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10F143D0-127A-CF45-8D8E-19F1D614AD6B}"/>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85" name="object 22">
              <a:extLst>
                <a:ext uri="{FF2B5EF4-FFF2-40B4-BE49-F238E27FC236}">
                  <a16:creationId xmlns:a16="http://schemas.microsoft.com/office/drawing/2014/main" id="{A577E466-202F-D14D-AE58-B0352C2B6E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6" name="object 10">
              <a:extLst>
                <a:ext uri="{FF2B5EF4-FFF2-40B4-BE49-F238E27FC236}">
                  <a16:creationId xmlns:a16="http://schemas.microsoft.com/office/drawing/2014/main" id="{F95F252D-F480-2A45-BDC3-28AF589B3B5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80668680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1" name="Title 1">
            <a:extLst>
              <a:ext uri="{FF2B5EF4-FFF2-40B4-BE49-F238E27FC236}">
                <a16:creationId xmlns:a16="http://schemas.microsoft.com/office/drawing/2014/main" id="{1EE80935-D622-A947-8098-4CFAC2DE2EF5}"/>
              </a:ext>
            </a:extLst>
          </p:cNvPr>
          <p:cNvSpPr>
            <a:spLocks noGrp="1"/>
          </p:cNvSpPr>
          <p:nvPr>
            <p:ph type="title" hasCustomPrompt="1"/>
          </p:nvPr>
        </p:nvSpPr>
        <p:spPr>
          <a:xfrm>
            <a:off x="1085102" y="285228"/>
            <a:ext cx="10697362" cy="708484"/>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6" name="Group 45">
            <a:extLst>
              <a:ext uri="{FF2B5EF4-FFF2-40B4-BE49-F238E27FC236}">
                <a16:creationId xmlns:a16="http://schemas.microsoft.com/office/drawing/2014/main" id="{4F07AFFE-02A7-8347-9039-32A144AFBD30}"/>
              </a:ext>
            </a:extLst>
          </p:cNvPr>
          <p:cNvGrpSpPr/>
          <p:nvPr userDrawn="1"/>
        </p:nvGrpSpPr>
        <p:grpSpPr>
          <a:xfrm>
            <a:off x="11479694" y="484771"/>
            <a:ext cx="712306" cy="5410029"/>
            <a:chOff x="11492959" y="484771"/>
            <a:chExt cx="712306" cy="5410029"/>
          </a:xfrm>
        </p:grpSpPr>
        <p:grpSp>
          <p:nvGrpSpPr>
            <p:cNvPr id="47" name="Group 46">
              <a:extLst>
                <a:ext uri="{FF2B5EF4-FFF2-40B4-BE49-F238E27FC236}">
                  <a16:creationId xmlns:a16="http://schemas.microsoft.com/office/drawing/2014/main" id="{A1C22115-CFBB-354C-BC4C-AFBDED0F8BAB}"/>
                </a:ext>
              </a:extLst>
            </p:cNvPr>
            <p:cNvGrpSpPr/>
            <p:nvPr userDrawn="1"/>
          </p:nvGrpSpPr>
          <p:grpSpPr>
            <a:xfrm>
              <a:off x="11492959" y="484771"/>
              <a:ext cx="712305" cy="98641"/>
              <a:chOff x="11492959" y="484771"/>
              <a:chExt cx="712305" cy="98641"/>
            </a:xfrm>
          </p:grpSpPr>
          <p:sp>
            <p:nvSpPr>
              <p:cNvPr id="64" name="object 12">
                <a:extLst>
                  <a:ext uri="{FF2B5EF4-FFF2-40B4-BE49-F238E27FC236}">
                    <a16:creationId xmlns:a16="http://schemas.microsoft.com/office/drawing/2014/main" id="{8F64E239-5EF9-D74E-B904-C27CB961B9C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22">
                <a:extLst>
                  <a:ext uri="{FF2B5EF4-FFF2-40B4-BE49-F238E27FC236}">
                    <a16:creationId xmlns:a16="http://schemas.microsoft.com/office/drawing/2014/main" id="{A91727E6-4679-634D-B10B-1F43AA0DED7A}"/>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8F668C74-5C26-E547-8B68-8A20C355C7EC}"/>
                </a:ext>
              </a:extLst>
            </p:cNvPr>
            <p:cNvGrpSpPr/>
            <p:nvPr userDrawn="1"/>
          </p:nvGrpSpPr>
          <p:grpSpPr>
            <a:xfrm>
              <a:off x="11492959" y="837460"/>
              <a:ext cx="712305" cy="112876"/>
              <a:chOff x="11492959" y="837460"/>
              <a:chExt cx="712305" cy="112876"/>
            </a:xfrm>
          </p:grpSpPr>
          <p:sp>
            <p:nvSpPr>
              <p:cNvPr id="61" name="object 10">
                <a:extLst>
                  <a:ext uri="{FF2B5EF4-FFF2-40B4-BE49-F238E27FC236}">
                    <a16:creationId xmlns:a16="http://schemas.microsoft.com/office/drawing/2014/main" id="{5AAD1A1F-4F4D-5349-BB89-A88B9A5EA73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2" name="object 10">
                <a:extLst>
                  <a:ext uri="{FF2B5EF4-FFF2-40B4-BE49-F238E27FC236}">
                    <a16:creationId xmlns:a16="http://schemas.microsoft.com/office/drawing/2014/main" id="{D4D434CE-8440-304E-867A-B16CFCFB552A}"/>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3" name="object 22">
                <a:extLst>
                  <a:ext uri="{FF2B5EF4-FFF2-40B4-BE49-F238E27FC236}">
                    <a16:creationId xmlns:a16="http://schemas.microsoft.com/office/drawing/2014/main" id="{BF1F6D86-7ED8-054F-93D2-091217C96CE3}"/>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2EBBB97-FD44-DB4B-9865-098EF0DCAF94}"/>
                </a:ext>
              </a:extLst>
            </p:cNvPr>
            <p:cNvGrpSpPr/>
            <p:nvPr userDrawn="1"/>
          </p:nvGrpSpPr>
          <p:grpSpPr>
            <a:xfrm>
              <a:off x="11492959" y="1459641"/>
              <a:ext cx="712305" cy="18623"/>
              <a:chOff x="11492959" y="1459641"/>
              <a:chExt cx="712305" cy="18623"/>
            </a:xfrm>
          </p:grpSpPr>
          <p:sp>
            <p:nvSpPr>
              <p:cNvPr id="59" name="object 10">
                <a:extLst>
                  <a:ext uri="{FF2B5EF4-FFF2-40B4-BE49-F238E27FC236}">
                    <a16:creationId xmlns:a16="http://schemas.microsoft.com/office/drawing/2014/main" id="{143320EE-5C41-3241-82F8-7D395E0AD2B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F7360E1A-0BF2-6E40-ADD0-27E2EE0160A1}"/>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48937F08-549B-734F-A5DE-17A7940D7124}"/>
                </a:ext>
              </a:extLst>
            </p:cNvPr>
            <p:cNvGrpSpPr/>
            <p:nvPr userDrawn="1"/>
          </p:nvGrpSpPr>
          <p:grpSpPr>
            <a:xfrm>
              <a:off x="11492959" y="2418879"/>
              <a:ext cx="712305" cy="126395"/>
              <a:chOff x="11492959" y="2418879"/>
              <a:chExt cx="712305" cy="126395"/>
            </a:xfrm>
          </p:grpSpPr>
          <p:sp>
            <p:nvSpPr>
              <p:cNvPr id="57" name="object 10">
                <a:extLst>
                  <a:ext uri="{FF2B5EF4-FFF2-40B4-BE49-F238E27FC236}">
                    <a16:creationId xmlns:a16="http://schemas.microsoft.com/office/drawing/2014/main" id="{DF3BAE29-CF22-7D4B-8ABA-5F85B3C03C3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BF854A08-3726-1549-916C-E29985A3A9D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1" name="object 22">
              <a:extLst>
                <a:ext uri="{FF2B5EF4-FFF2-40B4-BE49-F238E27FC236}">
                  <a16:creationId xmlns:a16="http://schemas.microsoft.com/office/drawing/2014/main" id="{83825BD9-0B6F-9E48-A3EA-515A6AFC56B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2" name="Group 51">
              <a:extLst>
                <a:ext uri="{FF2B5EF4-FFF2-40B4-BE49-F238E27FC236}">
                  <a16:creationId xmlns:a16="http://schemas.microsoft.com/office/drawing/2014/main" id="{5EDC41C9-8B8E-8540-AED0-3BFA81601E18}"/>
                </a:ext>
              </a:extLst>
            </p:cNvPr>
            <p:cNvGrpSpPr/>
            <p:nvPr userDrawn="1"/>
          </p:nvGrpSpPr>
          <p:grpSpPr>
            <a:xfrm>
              <a:off x="11492959" y="5160951"/>
              <a:ext cx="712305" cy="70754"/>
              <a:chOff x="11492959" y="5160951"/>
              <a:chExt cx="712305" cy="70754"/>
            </a:xfrm>
          </p:grpSpPr>
          <p:sp>
            <p:nvSpPr>
              <p:cNvPr id="55" name="object 22">
                <a:extLst>
                  <a:ext uri="{FF2B5EF4-FFF2-40B4-BE49-F238E27FC236}">
                    <a16:creationId xmlns:a16="http://schemas.microsoft.com/office/drawing/2014/main" id="{D180C815-D54E-7E4A-BC83-0892D165227C}"/>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6" name="object 10">
                <a:extLst>
                  <a:ext uri="{FF2B5EF4-FFF2-40B4-BE49-F238E27FC236}">
                    <a16:creationId xmlns:a16="http://schemas.microsoft.com/office/drawing/2014/main" id="{C47F86EA-9369-8C46-BDB4-97B338B55CF9}"/>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3" name="object 22">
              <a:extLst>
                <a:ext uri="{FF2B5EF4-FFF2-40B4-BE49-F238E27FC236}">
                  <a16:creationId xmlns:a16="http://schemas.microsoft.com/office/drawing/2014/main" id="{8CFBB2BB-FE7C-E948-8A4B-ED828BCB92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4" name="object 10">
              <a:extLst>
                <a:ext uri="{FF2B5EF4-FFF2-40B4-BE49-F238E27FC236}">
                  <a16:creationId xmlns:a16="http://schemas.microsoft.com/office/drawing/2014/main" id="{203E17F6-EBB0-A84B-B4CF-F1697C214E67}"/>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8A7BEE61-483C-D04E-4BA4-84715FFA9E7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4DB668B3-7F49-AB41-A402-BF56DD946A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96292962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743743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41A36668-209C-0BDF-993C-65919D0029F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74032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5-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73937"/>
            <a:ext cx="10502434" cy="709971"/>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594357FA-5D1E-A512-3709-9E8057FEF074}"/>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DE97D9C6-73FE-D14D-8512-14E37BC89322}"/>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E468C303-0BCD-294D-8A5E-F72832293BBA}"/>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3AA8EBE3-E990-E744-A51E-9E1EDA2814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DDEA5A50-442F-1E41-94EA-A753D6726DD9}"/>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DA891276-27F9-3348-B21F-433466982B35}"/>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0F170833-719E-854B-A96A-2CFC1983BCA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F0EBAB6A-8787-3D4D-9662-EA0BC6E72CB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5DA9EBDC-4C27-474A-B7F5-A1484E88C5C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28D2AF26-6608-1149-90BF-7B7C591953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B2CDD3D2-5178-3947-AC8A-6F48542A55D9}"/>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72C2EC78-D90B-6741-B9AE-3AD609280FFE}"/>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B4041E71-F3E0-9841-B59B-2CE9464FAB93}"/>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60246A32-4DEA-EE48-8F0C-557498470B8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A35F30EE-6BC3-6B40-8242-1897072F0A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C6620E60-909D-B049-804E-873036BE17A3}"/>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AD6957E-8036-BD42-8B86-C7D45890B44D}"/>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08F963C8-233E-E44D-A3E3-2C76B20A8E72}"/>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5B9D0947-E2C8-AA4D-8B86-CB7D56DCEA4C}"/>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22AA30A2-8C47-344A-8DD4-C1E326ECC4AA}"/>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EBB8F6FF-704A-624B-9791-C7BBE41B469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F7FE98E8-B3CD-AE4A-92CB-AA122681F8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58074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5" name="Slide Number Placeholder 4">
            <a:extLst>
              <a:ext uri="{FF2B5EF4-FFF2-40B4-BE49-F238E27FC236}">
                <a16:creationId xmlns:a16="http://schemas.microsoft.com/office/drawing/2014/main" id="{F62A5DB0-4924-BB49-820C-024D595F7CA7}"/>
              </a:ext>
            </a:extLst>
          </p:cNvPr>
          <p:cNvSpPr>
            <a:spLocks noGrp="1"/>
          </p:cNvSpPr>
          <p:nvPr>
            <p:ph type="sldNum" sz="quarter" idx="12"/>
          </p:nvPr>
        </p:nvSpPr>
        <p:spPr>
          <a:xfrm>
            <a:off x="9448800" y="6467846"/>
            <a:ext cx="2743200" cy="365125"/>
          </a:xfrm>
        </p:spPr>
        <p:txBody>
          <a:bodyPr/>
          <a:lstStyle>
            <a:lvl1pPr>
              <a:defRPr b="1" i="0">
                <a:solidFill>
                  <a:srgbClr val="FFFFFF"/>
                </a:solidFill>
                <a:latin typeface="Gentona Book" pitchFamily="2" charset="77"/>
              </a:defRPr>
            </a:lvl1pPr>
          </a:lstStyle>
          <a:p>
            <a:fld id="{56B21313-48D6-BF45-9C7F-8CB603AB36D7}" type="slidenum">
              <a:rPr lang="en-US" smtClean="0"/>
              <a:pPr/>
              <a:t>‹#›</a:t>
            </a:fld>
            <a:endParaRPr lang="en-US"/>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1668566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59268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791120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tx2"/>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sp>
        <p:nvSpPr>
          <p:cNvPr id="35" name="Slide Number Placeholder 5">
            <a:extLst>
              <a:ext uri="{FF2B5EF4-FFF2-40B4-BE49-F238E27FC236}">
                <a16:creationId xmlns:a16="http://schemas.microsoft.com/office/drawing/2014/main" id="{78A0251E-E929-4449-AC90-A2E9CBD31DCB}"/>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151660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308344" y="1"/>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387495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21" Type="http://schemas.openxmlformats.org/officeDocument/2006/relationships/slideLayout" Target="../slideLayouts/slideLayout4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theme" Target="../theme/theme2.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425589272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140450212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 id="2147483706" r:id="rId20"/>
    <p:sldLayoutId id="2147483707" r:id="rId21"/>
    <p:sldLayoutId id="2147483708" r:id="rId22"/>
    <p:sldLayoutId id="2147483709" r:id="rId23"/>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facilities.ufl.edu/campus-planning/campus-master-plan/landscape-master-plan/" TargetMode="External"/><Relationship Id="rId7" Type="http://schemas.openxmlformats.org/officeDocument/2006/relationships/hyperlink" Target="chrome-extension://efaidnbmnnnibpcajpcglclefindmkaj/https:/facilities.ufl.edu/wp-content/uploads/committees/lvl/treemitigationpolicy.pdf" TargetMode="External"/><Relationship Id="rId2" Type="http://schemas.openxmlformats.org/officeDocument/2006/relationships/notesSlide" Target="../notesSlides/notesSlide1.xml"/><Relationship Id="rId1" Type="http://schemas.openxmlformats.org/officeDocument/2006/relationships/slideLayout" Target="../slideLayouts/slideLayout45.xml"/><Relationship Id="rId6" Type="http://schemas.openxmlformats.org/officeDocument/2006/relationships/hyperlink" Target="https://facilities.ufl.edu/wp-content/uploads/plan/Appendix.D.pdf" TargetMode="External"/><Relationship Id="rId5" Type="http://schemas.openxmlformats.org/officeDocument/2006/relationships/hyperlink" Target="https://facilities.ufl.edu/wp-content/uploads/plan/2020-2030/elements/Future%20Land%20Use%20Element%20FINAL%202020.pdf" TargetMode="External"/><Relationship Id="rId4" Type="http://schemas.openxmlformats.org/officeDocument/2006/relationships/hyperlink" Target="https://facilities.ufl.edu/campus-planning/campus-master-pla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C4D-7D17-F640-8641-52DE2102DCB9}"/>
              </a:ext>
            </a:extLst>
          </p:cNvPr>
          <p:cNvSpPr>
            <a:spLocks noGrp="1"/>
          </p:cNvSpPr>
          <p:nvPr>
            <p:ph type="ctrTitle"/>
          </p:nvPr>
        </p:nvSpPr>
        <p:spPr/>
        <p:txBody>
          <a:bodyPr/>
          <a:lstStyle/>
          <a:p>
            <a:r>
              <a:rPr lang="en-US" dirty="0"/>
              <a:t>PROJECT NUMBER &amp; NAME</a:t>
            </a:r>
            <a:br>
              <a:rPr lang="en-US" dirty="0"/>
            </a:br>
            <a:r>
              <a:rPr lang="en-US" dirty="0"/>
              <a:t>(Ex. UF-100 CENTURY TOWER)</a:t>
            </a:r>
          </a:p>
        </p:txBody>
      </p:sp>
      <p:sp>
        <p:nvSpPr>
          <p:cNvPr id="3" name="Subtitle 2">
            <a:extLst>
              <a:ext uri="{FF2B5EF4-FFF2-40B4-BE49-F238E27FC236}">
                <a16:creationId xmlns:a16="http://schemas.microsoft.com/office/drawing/2014/main" id="{A2AA880F-20E3-0D44-8CDE-45497D7E2E36}"/>
              </a:ext>
            </a:extLst>
          </p:cNvPr>
          <p:cNvSpPr>
            <a:spLocks noGrp="1"/>
          </p:cNvSpPr>
          <p:nvPr>
            <p:ph type="subTitle" idx="1"/>
          </p:nvPr>
        </p:nvSpPr>
        <p:spPr>
          <a:xfrm>
            <a:off x="2568992" y="4355719"/>
            <a:ext cx="8588634" cy="2181268"/>
          </a:xfrm>
        </p:spPr>
        <p:txBody>
          <a:bodyPr/>
          <a:lstStyle/>
          <a:p>
            <a:r>
              <a:rPr lang="en-US" sz="1800" i="0" dirty="0"/>
              <a:t>PROJECT MANAGER</a:t>
            </a:r>
          </a:p>
          <a:p>
            <a:endParaRPr lang="en-US" dirty="0"/>
          </a:p>
          <a:p>
            <a:endParaRPr lang="en-US" dirty="0"/>
          </a:p>
        </p:txBody>
      </p:sp>
      <p:sp>
        <p:nvSpPr>
          <p:cNvPr id="4" name="Text Placeholder 3">
            <a:extLst>
              <a:ext uri="{FF2B5EF4-FFF2-40B4-BE49-F238E27FC236}">
                <a16:creationId xmlns:a16="http://schemas.microsoft.com/office/drawing/2014/main" id="{1E9F5295-143D-AE4E-9BF3-3DA58FA69AD1}"/>
              </a:ext>
            </a:extLst>
          </p:cNvPr>
          <p:cNvSpPr>
            <a:spLocks noGrp="1"/>
          </p:cNvSpPr>
          <p:nvPr>
            <p:ph type="body" sz="quarter" idx="10"/>
          </p:nvPr>
        </p:nvSpPr>
        <p:spPr/>
        <p:txBody>
          <a:bodyPr/>
          <a:lstStyle/>
          <a:p>
            <a:r>
              <a:rPr lang="en-US" dirty="0"/>
              <a:t>DATE OF LVL COMMITTEE MEETING</a:t>
            </a:r>
          </a:p>
        </p:txBody>
      </p:sp>
      <p:sp>
        <p:nvSpPr>
          <p:cNvPr id="5" name="Text Placeholder 4">
            <a:extLst>
              <a:ext uri="{FF2B5EF4-FFF2-40B4-BE49-F238E27FC236}">
                <a16:creationId xmlns:a16="http://schemas.microsoft.com/office/drawing/2014/main" id="{FD2C4807-D82C-B241-B47B-DAB0E118937A}"/>
              </a:ext>
            </a:extLst>
          </p:cNvPr>
          <p:cNvSpPr>
            <a:spLocks noGrp="1"/>
          </p:cNvSpPr>
          <p:nvPr>
            <p:ph type="body" sz="quarter" idx="11"/>
          </p:nvPr>
        </p:nvSpPr>
        <p:spPr/>
        <p:txBody>
          <a:bodyPr/>
          <a:lstStyle/>
          <a:p>
            <a:r>
              <a:rPr lang="en-US" sz="1800" dirty="0"/>
              <a:t>SCHEMATIC DESIGN</a:t>
            </a:r>
          </a:p>
        </p:txBody>
      </p:sp>
    </p:spTree>
    <p:extLst>
      <p:ext uri="{BB962C8B-B14F-4D97-AF65-F5344CB8AC3E}">
        <p14:creationId xmlns:p14="http://schemas.microsoft.com/office/powerpoint/2010/main" val="417500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a:xfrm>
            <a:off x="243529" y="1422790"/>
            <a:ext cx="10697361" cy="4858267"/>
          </a:xfrm>
        </p:spPr>
        <p:txBody>
          <a:bodyPr/>
          <a:lstStyle/>
          <a:p>
            <a:pPr marL="228600" indent="-219075">
              <a:buFont typeface="Arial" panose="020B0604020202020204" pitchFamily="34" charset="0"/>
              <a:buChar char="•"/>
            </a:pPr>
            <a:r>
              <a:rPr lang="en-US" sz="2800" b="1" dirty="0"/>
              <a:t>DO NOT INCLUDE FLOORPLANS</a:t>
            </a:r>
            <a:br>
              <a:rPr lang="en-US" sz="2800" b="1" dirty="0"/>
            </a:br>
            <a:endParaRPr lang="en-US" sz="2800" b="1" dirty="0"/>
          </a:p>
          <a:p>
            <a:pPr marL="228600" indent="-219075">
              <a:buFont typeface="Arial" panose="020B0604020202020204" pitchFamily="34" charset="0"/>
              <a:buChar char="•"/>
            </a:pPr>
            <a:r>
              <a:rPr lang="en-US" dirty="0"/>
              <a:t>Use this template as a guide to build your presentation. Not all slides may be applicable to your project, and additional slides may still be needed.</a:t>
            </a:r>
            <a:br>
              <a:rPr lang="en-US" dirty="0"/>
            </a:br>
            <a:endParaRPr lang="en-US" dirty="0"/>
          </a:p>
          <a:p>
            <a:pPr marL="228600" indent="-219075">
              <a:buFont typeface="Arial" panose="020B0604020202020204" pitchFamily="34" charset="0"/>
              <a:buChar char="•"/>
            </a:pPr>
            <a:r>
              <a:rPr lang="en-US" dirty="0"/>
              <a:t>Read the suggestions in the ‘Notes’ section to help develop the content for each slide.</a:t>
            </a:r>
            <a:br>
              <a:rPr lang="en-US" dirty="0"/>
            </a:br>
            <a:endParaRPr lang="en-US" dirty="0"/>
          </a:p>
          <a:p>
            <a:pPr marL="228600" indent="-219075">
              <a:buFont typeface="Arial" panose="020B0604020202020204" pitchFamily="34" charset="0"/>
              <a:buChar char="•"/>
            </a:pPr>
            <a:r>
              <a:rPr lang="en-US" dirty="0"/>
              <a:t>During the </a:t>
            </a:r>
            <a:r>
              <a:rPr lang="en-US" dirty="0">
                <a:solidFill>
                  <a:srgbClr val="0020A5"/>
                </a:solidFill>
              </a:rPr>
              <a:t>Schematic Design</a:t>
            </a:r>
            <a:r>
              <a:rPr lang="en-US" dirty="0"/>
              <a:t> </a:t>
            </a:r>
            <a:r>
              <a:rPr lang="en-US" dirty="0">
                <a:solidFill>
                  <a:srgbClr val="0020A5"/>
                </a:solidFill>
              </a:rPr>
              <a:t>phase</a:t>
            </a:r>
            <a:r>
              <a:rPr lang="en-US" dirty="0"/>
              <a:t> of Major Projects, the committee is reviewing the general Building Footprint and </a:t>
            </a:r>
            <a:r>
              <a:rPr lang="en-US" b="1" dirty="0"/>
              <a:t>Site Layout, </a:t>
            </a:r>
            <a:r>
              <a:rPr lang="en-US" dirty="0"/>
              <a:t>as well as </a:t>
            </a:r>
            <a:r>
              <a:rPr lang="en-US" b="1" dirty="0"/>
              <a:t>Tree Removals.</a:t>
            </a:r>
            <a:br>
              <a:rPr lang="en-US" dirty="0"/>
            </a:br>
            <a:endParaRPr lang="en-US" dirty="0"/>
          </a:p>
          <a:p>
            <a:pPr marL="228600" indent="-219075">
              <a:buFont typeface="Arial" panose="020B0604020202020204" pitchFamily="34" charset="0"/>
              <a:buChar char="•"/>
            </a:pPr>
            <a:r>
              <a:rPr lang="en-US" dirty="0"/>
              <a:t>Throughout the template, refer the resources below to assist with answering questions:</a:t>
            </a:r>
            <a:br>
              <a:rPr lang="en-US" dirty="0"/>
            </a:br>
            <a:endParaRPr lang="en-US" dirty="0"/>
          </a:p>
          <a:p>
            <a:pPr marL="398463" lvl="4" indent="-219075"/>
            <a:r>
              <a:rPr lang="en-US" sz="1400" dirty="0">
                <a:solidFill>
                  <a:srgbClr val="0020A5"/>
                </a:solidFill>
                <a:hlinkClick r:id="rId3">
                  <a:extLst>
                    <a:ext uri="{A12FA001-AC4F-418D-AE19-62706E023703}">
                      <ahyp:hlinkClr xmlns:ahyp="http://schemas.microsoft.com/office/drawing/2018/hyperlinkcolor" val="tx"/>
                    </a:ext>
                  </a:extLst>
                </a:hlinkClick>
              </a:rPr>
              <a:t>Landscape Master Plan</a:t>
            </a:r>
            <a:endParaRPr lang="en-US" sz="1400" dirty="0">
              <a:solidFill>
                <a:srgbClr val="0020A5"/>
              </a:solidFill>
            </a:endParaRPr>
          </a:p>
          <a:p>
            <a:pPr marL="398463" lvl="4" indent="-219075"/>
            <a:r>
              <a:rPr lang="en-US" sz="1400" dirty="0">
                <a:solidFill>
                  <a:srgbClr val="0020A5"/>
                </a:solidFill>
                <a:hlinkClick r:id="rId4">
                  <a:extLst>
                    <a:ext uri="{A12FA001-AC4F-418D-AE19-62706E023703}">
                      <ahyp:hlinkClr xmlns:ahyp="http://schemas.microsoft.com/office/drawing/2018/hyperlinkcolor" val="tx"/>
                    </a:ext>
                  </a:extLst>
                </a:hlinkClick>
              </a:rPr>
              <a:t>Campus Master Plan</a:t>
            </a:r>
            <a:endParaRPr lang="en-US" sz="1400" dirty="0">
              <a:solidFill>
                <a:srgbClr val="0020A5"/>
              </a:solidFill>
            </a:endParaRPr>
          </a:p>
          <a:p>
            <a:pPr marL="398463" lvl="4" indent="-219075"/>
            <a:r>
              <a:rPr lang="en-US" sz="1400" dirty="0">
                <a:solidFill>
                  <a:srgbClr val="0020A5"/>
                </a:solidFill>
                <a:hlinkClick r:id="rId5">
                  <a:extLst>
                    <a:ext uri="{A12FA001-AC4F-418D-AE19-62706E023703}">
                      <ahyp:hlinkClr xmlns:ahyp="http://schemas.microsoft.com/office/drawing/2018/hyperlinkcolor" val="tx"/>
                    </a:ext>
                  </a:extLst>
                </a:hlinkClick>
              </a:rPr>
              <a:t>Future Land Use Element</a:t>
            </a:r>
            <a:endParaRPr lang="en-US" sz="1400" dirty="0">
              <a:solidFill>
                <a:srgbClr val="0020A5"/>
              </a:solidFill>
            </a:endParaRPr>
          </a:p>
          <a:p>
            <a:pPr marL="398463" lvl="4" indent="-219075"/>
            <a:r>
              <a:rPr lang="en-US" sz="1400" dirty="0">
                <a:solidFill>
                  <a:srgbClr val="0020A5"/>
                </a:solidFill>
                <a:hlinkClick r:id="rId6">
                  <a:extLst>
                    <a:ext uri="{A12FA001-AC4F-418D-AE19-62706E023703}">
                      <ahyp:hlinkClr xmlns:ahyp="http://schemas.microsoft.com/office/drawing/2018/hyperlinkcolor" val="tx"/>
                    </a:ext>
                  </a:extLst>
                </a:hlinkClick>
              </a:rPr>
              <a:t>Historic District &amp; Archaeology</a:t>
            </a:r>
            <a:endParaRPr lang="en-US" sz="1400" dirty="0">
              <a:solidFill>
                <a:srgbClr val="0020A5"/>
              </a:solidFill>
            </a:endParaRPr>
          </a:p>
          <a:p>
            <a:pPr marL="398463" lvl="4" indent="-219075"/>
            <a:r>
              <a:rPr lang="en-US" sz="1400" dirty="0">
                <a:solidFill>
                  <a:srgbClr val="0020A5"/>
                </a:solidFill>
                <a:hlinkClick r:id="rId7">
                  <a:extLst>
                    <a:ext uri="{A12FA001-AC4F-418D-AE19-62706E023703}">
                      <ahyp:hlinkClr xmlns:ahyp="http://schemas.microsoft.com/office/drawing/2018/hyperlinkcolor" val="tx"/>
                    </a:ext>
                  </a:extLst>
                </a:hlinkClick>
              </a:rPr>
              <a:t>Tree Mitigation Policy</a:t>
            </a:r>
            <a:endParaRPr lang="en-US" sz="1400" dirty="0">
              <a:solidFill>
                <a:srgbClr val="0020A5"/>
              </a:solidFill>
            </a:endParaRPr>
          </a:p>
          <a:p>
            <a:pPr marL="398463" lvl="4" indent="-219075"/>
            <a:endParaRPr lang="en-US" sz="1400" dirty="0">
              <a:solidFill>
                <a:srgbClr val="0020A5"/>
              </a:solidFill>
            </a:endParaRPr>
          </a:p>
          <a:p>
            <a:pPr marL="398463" lvl="4" indent="-219075"/>
            <a:endParaRPr lang="en-US" sz="1400" dirty="0">
              <a:solidFill>
                <a:srgbClr val="0020A5"/>
              </a:solidFill>
            </a:endParaRPr>
          </a:p>
          <a:p>
            <a:pPr marL="9525"/>
            <a:endParaRPr lang="en-US" dirty="0"/>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PRESENTATION GUIDELINES</a:t>
            </a:r>
          </a:p>
        </p:txBody>
      </p:sp>
    </p:spTree>
    <p:extLst>
      <p:ext uri="{BB962C8B-B14F-4D97-AF65-F5344CB8AC3E}">
        <p14:creationId xmlns:p14="http://schemas.microsoft.com/office/powerpoint/2010/main" val="392570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Project Overview</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is located at the southeast corner of Gale Lemerand Drive and Stadium Road</a:t>
            </a:r>
          </a:p>
          <a:p>
            <a:pPr marL="228600" indent="-219075">
              <a:spcAft>
                <a:spcPts val="1000"/>
              </a:spcAft>
              <a:buFont typeface="Arial" panose="020B0604020202020204" pitchFamily="34" charset="0"/>
              <a:buChar char="•"/>
            </a:pPr>
            <a:r>
              <a:rPr lang="en-US" dirty="0"/>
              <a:t>Example: The scope of this project is to build a 10,000SF building</a:t>
            </a:r>
          </a:p>
          <a:p>
            <a:pPr marL="228600" indent="-219075">
              <a:spcAft>
                <a:spcPts val="1000"/>
              </a:spcAft>
              <a:buFont typeface="Arial" panose="020B0604020202020204" pitchFamily="34" charset="0"/>
              <a:buChar char="•"/>
            </a:pPr>
            <a:r>
              <a:rPr lang="en-US" dirty="0"/>
              <a:t>Example: The purpose of the project is..</a:t>
            </a:r>
          </a:p>
          <a:p>
            <a:pPr marL="228600" indent="-219075">
              <a:spcAft>
                <a:spcPts val="1000"/>
              </a:spcAft>
              <a:buFont typeface="Arial" panose="020B0604020202020204" pitchFamily="34" charset="0"/>
              <a:buChar char="•"/>
            </a:pPr>
            <a:r>
              <a:rPr lang="en-US" dirty="0"/>
              <a:t>Example: This project previously came to the LVL committee on..</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i="1" dirty="0">
                <a:solidFill>
                  <a:srgbClr val="FA4616"/>
                </a:solidFill>
              </a:rPr>
            </a:br>
            <a:r>
              <a:rPr lang="en-US" i="1" dirty="0">
                <a:solidFill>
                  <a:srgbClr val="FA4616"/>
                </a:solidFill>
              </a:rPr>
              <a:t>Use this space to provide an Aerial Map showing the projects location.</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22531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Plan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30" y="2730500"/>
            <a:ext cx="4366972" cy="3865563"/>
          </a:xfrm>
        </p:spPr>
        <p:txBody>
          <a:bodyPr/>
          <a:lstStyle/>
          <a:p>
            <a:pPr marL="228600" indent="-219075">
              <a:spcAft>
                <a:spcPts val="1000"/>
              </a:spcAft>
              <a:buFont typeface="Arial" panose="020B0604020202020204" pitchFamily="34" charset="0"/>
              <a:buChar char="•"/>
            </a:pPr>
            <a:r>
              <a:rPr lang="en-US" dirty="0"/>
              <a:t>Example: The building location was chosen because..</a:t>
            </a:r>
          </a:p>
          <a:p>
            <a:pPr marL="228600" indent="-219075">
              <a:spcAft>
                <a:spcPts val="1000"/>
              </a:spcAft>
              <a:buFont typeface="Arial" panose="020B0604020202020204" pitchFamily="34" charset="0"/>
              <a:buChar char="•"/>
            </a:pPr>
            <a:r>
              <a:rPr lang="en-US" dirty="0"/>
              <a:t>Example: The site layout is cohesive with surrounding areas because..	</a:t>
            </a:r>
          </a:p>
          <a:p>
            <a:pPr marL="228600" indent="-219075">
              <a:spcAft>
                <a:spcPts val="1000"/>
              </a:spcAft>
              <a:buFont typeface="Arial" panose="020B0604020202020204" pitchFamily="34" charset="0"/>
              <a:buChar char="•"/>
            </a:pPr>
            <a:r>
              <a:rPr lang="en-US" dirty="0"/>
              <a:t>Example: Stormwater will be addressed by..</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68767" y="1651828"/>
            <a:ext cx="645021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the conceptual site/landscape plan</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2106725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Tree Impacts</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9" y="2730500"/>
            <a:ext cx="4665927" cy="3865563"/>
          </a:xfrm>
        </p:spPr>
        <p:txBody>
          <a:bodyPr/>
          <a:lstStyle/>
          <a:p>
            <a:pPr marL="228600" indent="-219075">
              <a:spcAft>
                <a:spcPts val="1000"/>
              </a:spcAft>
              <a:buFont typeface="Arial" panose="020B0604020202020204" pitchFamily="34" charset="0"/>
              <a:buChar char="•"/>
            </a:pPr>
            <a:r>
              <a:rPr lang="en-US" dirty="0"/>
              <a:t>Example: The project will result in the removal of X trees..</a:t>
            </a:r>
          </a:p>
          <a:p>
            <a:pPr marL="228600" indent="-219075">
              <a:spcAft>
                <a:spcPts val="1000"/>
              </a:spcAft>
              <a:buFont typeface="Arial" panose="020B0604020202020204" pitchFamily="34" charset="0"/>
              <a:buChar char="•"/>
            </a:pPr>
            <a:r>
              <a:rPr lang="en-US" dirty="0"/>
              <a:t>Example: No trees proposed for removal are heritage trees</a:t>
            </a:r>
          </a:p>
          <a:p>
            <a:pPr marL="228600" indent="-219075">
              <a:spcAft>
                <a:spcPts val="1000"/>
              </a:spcAft>
              <a:buFont typeface="Arial" panose="020B0604020202020204" pitchFamily="34" charset="0"/>
              <a:buChar char="•"/>
            </a:pPr>
            <a:r>
              <a:rPr lang="en-US" i="1" dirty="0"/>
              <a:t>Provide an overview of the tree impacts using the site plan as a visual guide</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16287" y="1651828"/>
            <a:ext cx="650269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the conceptual site/landscape plan</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2417829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Tree Impact Summary</a:t>
            </a:r>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30" y="2730500"/>
            <a:ext cx="3000414" cy="3865563"/>
          </a:xfrm>
        </p:spPr>
        <p:txBody>
          <a:bodyPr/>
          <a:lstStyle/>
          <a:p>
            <a:pPr marL="228600" indent="-219075">
              <a:spcAft>
                <a:spcPts val="1000"/>
              </a:spcAft>
              <a:buFont typeface="Arial" panose="020B0604020202020204" pitchFamily="34" charset="0"/>
              <a:buChar char="•"/>
            </a:pPr>
            <a:r>
              <a:rPr lang="en-US" dirty="0"/>
              <a:t>Example: The project will result in the removal of X trees..</a:t>
            </a:r>
          </a:p>
          <a:p>
            <a:pPr marL="228600" indent="-219075">
              <a:spcAft>
                <a:spcPts val="1000"/>
              </a:spcAft>
              <a:buFont typeface="Arial" panose="020B0604020202020204" pitchFamily="34" charset="0"/>
              <a:buChar char="•"/>
            </a:pPr>
            <a:r>
              <a:rPr lang="en-US" dirty="0"/>
              <a:t>Example: No trees proposed for removal are heritage trees</a:t>
            </a:r>
          </a:p>
          <a:p>
            <a:pPr marL="228600" indent="-219075">
              <a:spcAft>
                <a:spcPts val="1000"/>
              </a:spcAft>
              <a:buFont typeface="Arial" panose="020B0604020202020204" pitchFamily="34" charset="0"/>
              <a:buChar char="•"/>
            </a:pPr>
            <a:r>
              <a:rPr lang="en-US" i="1" dirty="0"/>
              <a:t>Provide an overview of the tree impacts using the site plan as a visual guide</a:t>
            </a:r>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graphicFrame>
        <p:nvGraphicFramePr>
          <p:cNvPr id="54" name="Table 53">
            <a:extLst>
              <a:ext uri="{FF2B5EF4-FFF2-40B4-BE49-F238E27FC236}">
                <a16:creationId xmlns:a16="http://schemas.microsoft.com/office/drawing/2014/main" id="{086ED02E-B58E-8D37-C4E5-791D6975C4FD}"/>
              </a:ext>
            </a:extLst>
          </p:cNvPr>
          <p:cNvGraphicFramePr>
            <a:graphicFrameLocks noGrp="1"/>
          </p:cNvGraphicFramePr>
          <p:nvPr>
            <p:extLst>
              <p:ext uri="{D42A27DB-BD31-4B8C-83A1-F6EECF244321}">
                <p14:modId xmlns:p14="http://schemas.microsoft.com/office/powerpoint/2010/main" val="418488144"/>
              </p:ext>
            </p:extLst>
          </p:nvPr>
        </p:nvGraphicFramePr>
        <p:xfrm>
          <a:off x="3665919" y="1412815"/>
          <a:ext cx="7678056" cy="2647025"/>
        </p:xfrm>
        <a:graphic>
          <a:graphicData uri="http://schemas.openxmlformats.org/drawingml/2006/table">
            <a:tbl>
              <a:tblPr firstRow="1" bandRow="1">
                <a:tableStyleId>{E8034E78-7F5D-4C2E-B375-FC64B27BC917}</a:tableStyleId>
              </a:tblPr>
              <a:tblGrid>
                <a:gridCol w="1919514">
                  <a:extLst>
                    <a:ext uri="{9D8B030D-6E8A-4147-A177-3AD203B41FA5}">
                      <a16:colId xmlns:a16="http://schemas.microsoft.com/office/drawing/2014/main" val="649193136"/>
                    </a:ext>
                  </a:extLst>
                </a:gridCol>
                <a:gridCol w="1919514">
                  <a:extLst>
                    <a:ext uri="{9D8B030D-6E8A-4147-A177-3AD203B41FA5}">
                      <a16:colId xmlns:a16="http://schemas.microsoft.com/office/drawing/2014/main" val="4100538909"/>
                    </a:ext>
                  </a:extLst>
                </a:gridCol>
                <a:gridCol w="1919514">
                  <a:extLst>
                    <a:ext uri="{9D8B030D-6E8A-4147-A177-3AD203B41FA5}">
                      <a16:colId xmlns:a16="http://schemas.microsoft.com/office/drawing/2014/main" val="863435192"/>
                    </a:ext>
                  </a:extLst>
                </a:gridCol>
                <a:gridCol w="1919514">
                  <a:extLst>
                    <a:ext uri="{9D8B030D-6E8A-4147-A177-3AD203B41FA5}">
                      <a16:colId xmlns:a16="http://schemas.microsoft.com/office/drawing/2014/main" val="944604519"/>
                    </a:ext>
                  </a:extLst>
                </a:gridCol>
              </a:tblGrid>
              <a:tr h="5294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150" dirty="0">
                          <a:solidFill>
                            <a:schemeClr val="tx2"/>
                          </a:solidFill>
                          <a:latin typeface="Gentona Book" pitchFamily="2" charset="77"/>
                          <a:ea typeface="League Spartan" charset="0"/>
                          <a:cs typeface="Poppins" pitchFamily="2" charset="77"/>
                        </a:rPr>
                        <a:t>TREE #</a:t>
                      </a:r>
                    </a:p>
                  </a:txBody>
                  <a:tcPr anchor="ctr">
                    <a:lnR w="28575" cap="flat" cmpd="sng" algn="ctr">
                      <a:solidFill>
                        <a:schemeClr val="bg1">
                          <a:lumMod val="75000"/>
                        </a:schemeClr>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150" dirty="0">
                          <a:solidFill>
                            <a:schemeClr val="tx2"/>
                          </a:solidFill>
                          <a:latin typeface="Gentona Book" pitchFamily="2" charset="77"/>
                          <a:ea typeface="League Spartan" charset="0"/>
                          <a:cs typeface="Poppins" pitchFamily="2" charset="77"/>
                        </a:rPr>
                        <a:t>SPECIES</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150" dirty="0">
                          <a:solidFill>
                            <a:schemeClr val="tx2"/>
                          </a:solidFill>
                          <a:latin typeface="Gentona Book" pitchFamily="2" charset="77"/>
                          <a:ea typeface="League Spartan" charset="0"/>
                          <a:cs typeface="Poppins" pitchFamily="2" charset="77"/>
                        </a:rPr>
                        <a:t>DBH</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150" dirty="0">
                          <a:solidFill>
                            <a:schemeClr val="tx2"/>
                          </a:solidFill>
                          <a:latin typeface="Gentona Book" pitchFamily="2" charset="77"/>
                          <a:ea typeface="League Spartan" charset="0"/>
                          <a:cs typeface="Poppins" pitchFamily="2" charset="77"/>
                        </a:rPr>
                        <a:t>CONDITION</a:t>
                      </a:r>
                    </a:p>
                  </a:txBody>
                  <a:tcPr anchor="ctr">
                    <a:lnL w="28575" cap="flat" cmpd="sng" algn="ctr">
                      <a:solidFill>
                        <a:schemeClr val="bg1">
                          <a:lumMod val="75000"/>
                        </a:schemeClr>
                      </a:solidFill>
                      <a:prstDash val="solid"/>
                      <a:round/>
                      <a:headEnd type="none" w="med" len="med"/>
                      <a:tailEnd type="none" w="med" len="med"/>
                    </a:lnL>
                    <a:lnB w="762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64624485"/>
                  </a:ext>
                </a:extLst>
              </a:tr>
              <a:tr h="5294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latin typeface="Gentona Book"/>
                        <a:ea typeface="Lato Light" panose="020F0502020204030203" pitchFamily="34" charset="0"/>
                        <a:cs typeface="Mukta ExtraLight" panose="020B0000000000000000" pitchFamily="34" charset="77"/>
                      </a:endParaRPr>
                    </a:p>
                  </a:txBody>
                  <a:tcPr anchor="ctr">
                    <a:lnR w="28575" cap="flat" cmpd="sng" algn="ctr">
                      <a:solidFill>
                        <a:schemeClr val="bg1">
                          <a:lumMod val="75000"/>
                        </a:schemeClr>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850797000"/>
                  </a:ext>
                </a:extLst>
              </a:tr>
              <a:tr h="529405">
                <a:tc>
                  <a:txBody>
                    <a:bodyPr/>
                    <a:lstStyle/>
                    <a:p>
                      <a:pPr algn="ctr"/>
                      <a:endParaRPr lang="en-US" sz="1400" dirty="0">
                        <a:latin typeface="Gentona Book"/>
                      </a:endParaRPr>
                    </a:p>
                  </a:txBody>
                  <a:tcPr anchor="ctr">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391041142"/>
                  </a:ext>
                </a:extLst>
              </a:tr>
              <a:tr h="529405">
                <a:tc>
                  <a:txBody>
                    <a:bodyPr/>
                    <a:lstStyle/>
                    <a:p>
                      <a:pPr algn="ctr"/>
                      <a:endParaRPr lang="en-US" sz="1400" dirty="0">
                        <a:latin typeface="Gentona Book"/>
                      </a:endParaRPr>
                    </a:p>
                  </a:txBody>
                  <a:tcPr anchor="ctr">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493865610"/>
                  </a:ext>
                </a:extLst>
              </a:tr>
              <a:tr h="529405">
                <a:tc>
                  <a:txBody>
                    <a:bodyPr/>
                    <a:lstStyle/>
                    <a:p>
                      <a:pPr algn="ctr"/>
                      <a:endParaRPr lang="en-US" sz="1400" dirty="0">
                        <a:latin typeface="Gentona Book"/>
                      </a:endParaRPr>
                    </a:p>
                  </a:txBody>
                  <a:tcPr anchor="ctr">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bg2">
                        <a:lumMod val="20000"/>
                        <a:lumOff val="80000"/>
                      </a:schemeClr>
                    </a:solidFill>
                  </a:tcPr>
                </a:tc>
                <a:extLst>
                  <a:ext uri="{0D108BD9-81ED-4DB2-BD59-A6C34878D82A}">
                    <a16:rowId xmlns:a16="http://schemas.microsoft.com/office/drawing/2014/main" val="2606700144"/>
                  </a:ext>
                </a:extLst>
              </a:tr>
            </a:tbl>
          </a:graphicData>
        </a:graphic>
      </p:graphicFrame>
      <p:graphicFrame>
        <p:nvGraphicFramePr>
          <p:cNvPr id="55" name="Table 54">
            <a:extLst>
              <a:ext uri="{FF2B5EF4-FFF2-40B4-BE49-F238E27FC236}">
                <a16:creationId xmlns:a16="http://schemas.microsoft.com/office/drawing/2014/main" id="{5C08ADE4-4C99-82BA-4886-EEBEE08688D8}"/>
              </a:ext>
            </a:extLst>
          </p:cNvPr>
          <p:cNvGraphicFramePr>
            <a:graphicFrameLocks noGrp="1"/>
          </p:cNvGraphicFramePr>
          <p:nvPr>
            <p:extLst>
              <p:ext uri="{D42A27DB-BD31-4B8C-83A1-F6EECF244321}">
                <p14:modId xmlns:p14="http://schemas.microsoft.com/office/powerpoint/2010/main" val="909983444"/>
              </p:ext>
            </p:extLst>
          </p:nvPr>
        </p:nvGraphicFramePr>
        <p:xfrm>
          <a:off x="3665919" y="4194360"/>
          <a:ext cx="7678056" cy="2194560"/>
        </p:xfrm>
        <a:graphic>
          <a:graphicData uri="http://schemas.openxmlformats.org/drawingml/2006/table">
            <a:tbl>
              <a:tblPr firstRow="1" bandRow="1">
                <a:tableStyleId>{E8034E78-7F5D-4C2E-B375-FC64B27BC917}</a:tableStyleId>
              </a:tblPr>
              <a:tblGrid>
                <a:gridCol w="1919514">
                  <a:extLst>
                    <a:ext uri="{9D8B030D-6E8A-4147-A177-3AD203B41FA5}">
                      <a16:colId xmlns:a16="http://schemas.microsoft.com/office/drawing/2014/main" val="649193136"/>
                    </a:ext>
                  </a:extLst>
                </a:gridCol>
                <a:gridCol w="1919514">
                  <a:extLst>
                    <a:ext uri="{9D8B030D-6E8A-4147-A177-3AD203B41FA5}">
                      <a16:colId xmlns:a16="http://schemas.microsoft.com/office/drawing/2014/main" val="4100538909"/>
                    </a:ext>
                  </a:extLst>
                </a:gridCol>
                <a:gridCol w="1919514">
                  <a:extLst>
                    <a:ext uri="{9D8B030D-6E8A-4147-A177-3AD203B41FA5}">
                      <a16:colId xmlns:a16="http://schemas.microsoft.com/office/drawing/2014/main" val="3260302884"/>
                    </a:ext>
                  </a:extLst>
                </a:gridCol>
                <a:gridCol w="1919514">
                  <a:extLst>
                    <a:ext uri="{9D8B030D-6E8A-4147-A177-3AD203B41FA5}">
                      <a16:colId xmlns:a16="http://schemas.microsoft.com/office/drawing/2014/main" val="49789312"/>
                    </a:ext>
                  </a:extLst>
                </a:gridCol>
              </a:tblGrid>
              <a:tr h="6922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spc="150" dirty="0">
                          <a:solidFill>
                            <a:schemeClr val="tx2"/>
                          </a:solidFill>
                          <a:latin typeface="Gentona Book" pitchFamily="2" charset="77"/>
                          <a:ea typeface="League Spartan" charset="0"/>
                          <a:cs typeface="Poppins" pitchFamily="2" charset="77"/>
                        </a:rPr>
                        <a:t>NUMBER OF TREES REMOVED</a:t>
                      </a:r>
                    </a:p>
                  </a:txBody>
                  <a:tcPr anchor="ctr">
                    <a:lnR w="28575" cap="flat" cmpd="sng" algn="ctr">
                      <a:solidFill>
                        <a:schemeClr val="bg1">
                          <a:lumMod val="75000"/>
                        </a:schemeClr>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pc="150" dirty="0">
                          <a:solidFill>
                            <a:schemeClr val="tx1"/>
                          </a:solidFill>
                          <a:latin typeface="Gentona Book" pitchFamily="2" charset="77"/>
                          <a:ea typeface="League Spartan" charset="0"/>
                          <a:cs typeface="Poppins" pitchFamily="2" charset="77"/>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spc="150" dirty="0">
                          <a:solidFill>
                            <a:schemeClr val="tx2"/>
                          </a:solidFill>
                          <a:latin typeface="Gentona Book" pitchFamily="2" charset="77"/>
                          <a:ea typeface="League Spartan" charset="0"/>
                          <a:cs typeface="Poppins" pitchFamily="2" charset="77"/>
                        </a:rPr>
                        <a:t>NUMBER OF TREES PLANTED ON SITE</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pc="150" dirty="0">
                          <a:solidFill>
                            <a:schemeClr val="tx1"/>
                          </a:solidFill>
                          <a:latin typeface="Gentona Book" pitchFamily="2" charset="77"/>
                          <a:ea typeface="League Spartan" charset="0"/>
                          <a:cs typeface="Poppins" pitchFamily="2" charset="77"/>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64624485"/>
                  </a:ext>
                </a:extLst>
              </a:tr>
              <a:tr h="810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spc="150" dirty="0">
                          <a:solidFill>
                            <a:schemeClr val="tx2"/>
                          </a:solidFill>
                          <a:latin typeface="Gentona Book" pitchFamily="2" charset="77"/>
                          <a:ea typeface="League Spartan" charset="0"/>
                          <a:cs typeface="Poppins" pitchFamily="2" charset="77"/>
                        </a:rPr>
                        <a:t>NUMBER OF HERITAGE TREES REMOVED</a:t>
                      </a:r>
                    </a:p>
                  </a:txBody>
                  <a:tcPr anchor="ctr">
                    <a:lnR w="28575" cap="flat" cmpd="sng" algn="ctr">
                      <a:solidFill>
                        <a:schemeClr val="bg1">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tc>
                  <a:txBody>
                    <a:bodyPr/>
                    <a:lstStyle/>
                    <a:p>
                      <a:pPr algn="ctr"/>
                      <a:r>
                        <a:rPr lang="en-US" sz="1400" b="0" dirty="0">
                          <a:solidFill>
                            <a:schemeClr val="tx1"/>
                          </a:solidFill>
                          <a:latin typeface="Gentona Book"/>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spc="150" dirty="0">
                          <a:solidFill>
                            <a:schemeClr val="tx2"/>
                          </a:solidFill>
                          <a:latin typeface="Gentona Book" pitchFamily="2" charset="77"/>
                          <a:ea typeface="League Spartan" charset="0"/>
                          <a:cs typeface="Poppins" pitchFamily="2" charset="77"/>
                        </a:rPr>
                        <a:t>NUMBER OF TREES REQUIRING MITIGATION</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tc>
                  <a:txBody>
                    <a:bodyPr/>
                    <a:lstStyle/>
                    <a:p>
                      <a:pPr algn="ctr"/>
                      <a:r>
                        <a:rPr lang="en-US" sz="1400" b="0" dirty="0">
                          <a:solidFill>
                            <a:schemeClr val="tx1"/>
                          </a:solidFill>
                          <a:latin typeface="Gentona Book"/>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850797000"/>
                  </a:ext>
                </a:extLst>
              </a:tr>
              <a:tr h="69227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sng" spc="150" dirty="0">
                          <a:solidFill>
                            <a:schemeClr val="tx2"/>
                          </a:solidFill>
                          <a:latin typeface="Gentona Book" pitchFamily="2" charset="77"/>
                          <a:ea typeface="League Spartan" charset="0"/>
                          <a:cs typeface="Poppins" pitchFamily="2" charset="77"/>
                        </a:rPr>
                        <a:t>MITIGAT</a:t>
                      </a:r>
                      <a:r>
                        <a:rPr lang="en-US" sz="1400" b="1" u="sng" spc="150" dirty="0">
                          <a:solidFill>
                            <a:schemeClr val="tx2"/>
                          </a:solidFill>
                          <a:latin typeface="Gentona Book"/>
                          <a:ea typeface="League Spartan" charset="0"/>
                          <a:cs typeface="Poppins" pitchFamily="2" charset="77"/>
                        </a:rPr>
                        <a:t>ION FEE</a:t>
                      </a:r>
                      <a:endParaRPr lang="en-US" sz="1400" b="1" u="sng" spc="150" dirty="0">
                        <a:solidFill>
                          <a:schemeClr val="tx2"/>
                        </a:solidFill>
                        <a:latin typeface="Gentona Book" pitchFamily="2" charset="77"/>
                        <a:ea typeface="League Spartan" charset="0"/>
                        <a:cs typeface="Poppins" pitchFamily="2" charset="77"/>
                      </a:endParaRPr>
                    </a:p>
                  </a:txBody>
                  <a:tcPr anchor="ctr">
                    <a:lnR w="28575" cap="flat" cmpd="sng" algn="ctr">
                      <a:solidFill>
                        <a:schemeClr val="bg1">
                          <a:lumMod val="75000"/>
                        </a:schemeClr>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tc hMerge="1">
                  <a:txBody>
                    <a:bodyPr/>
                    <a:lstStyle/>
                    <a:p>
                      <a:pPr algn="ctr"/>
                      <a:endParaRPr lang="en-US" sz="1400" b="1" dirty="0">
                        <a:solidFill>
                          <a:schemeClr val="tx1"/>
                        </a:solidFill>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bg2">
                        <a:lumMod val="20000"/>
                        <a:lumOff val="8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Gentona Book"/>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Gentona Book"/>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bg2">
                        <a:lumMod val="20000"/>
                        <a:lumOff val="80000"/>
                      </a:schemeClr>
                    </a:solidFill>
                  </a:tcPr>
                </a:tc>
                <a:extLst>
                  <a:ext uri="{0D108BD9-81ED-4DB2-BD59-A6C34878D82A}">
                    <a16:rowId xmlns:a16="http://schemas.microsoft.com/office/drawing/2014/main" val="2606700144"/>
                  </a:ext>
                </a:extLst>
              </a:tr>
            </a:tbl>
          </a:graphicData>
        </a:graphic>
      </p:graphicFrame>
    </p:spTree>
    <p:extLst>
      <p:ext uri="{BB962C8B-B14F-4D97-AF65-F5344CB8AC3E}">
        <p14:creationId xmlns:p14="http://schemas.microsoft.com/office/powerpoint/2010/main" val="4160158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FCF946-1A69-5041-9411-6EAC906A37B6}"/>
              </a:ext>
            </a:extLst>
          </p:cNvPr>
          <p:cNvSpPr>
            <a:spLocks noGrp="1"/>
          </p:cNvSpPr>
          <p:nvPr>
            <p:ph type="body" sz="quarter" idx="18"/>
          </p:nvPr>
        </p:nvSpPr>
        <p:spPr>
          <a:xfrm>
            <a:off x="243529" y="1652013"/>
            <a:ext cx="5827071" cy="413340"/>
          </a:xfrm>
        </p:spPr>
        <p:txBody>
          <a:bodyPr/>
          <a:lstStyle/>
          <a:p>
            <a:r>
              <a:rPr lang="en-US" dirty="0"/>
              <a:t>Landscape Master Plan</a:t>
            </a:r>
          </a:p>
          <a:p>
            <a:endParaRPr lang="en-US" dirty="0"/>
          </a:p>
        </p:txBody>
      </p:sp>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site falls within the LMP Priority Project ‘Gator (Corner) Plaza’. The LMP project incorporates the four corners of the intersection into one civic square.</a:t>
            </a:r>
          </a:p>
          <a:p>
            <a:pPr marL="228600" indent="-219075">
              <a:spcAft>
                <a:spcPts val="1000"/>
              </a:spcAft>
              <a:buFont typeface="Arial" panose="020B0604020202020204" pitchFamily="34" charset="0"/>
              <a:buChar char="•"/>
            </a:pPr>
            <a:r>
              <a:rPr lang="en-US" dirty="0"/>
              <a:t>Example: The building setbacks are 30ft from Gale Lemerand Drive which is compliant with the Landscape Master Plan.</a:t>
            </a:r>
          </a:p>
        </p:txBody>
      </p:sp>
      <p:sp>
        <p:nvSpPr>
          <p:cNvPr id="4" name="Text Placeholder 3">
            <a:extLst>
              <a:ext uri="{FF2B5EF4-FFF2-40B4-BE49-F238E27FC236}">
                <a16:creationId xmlns:a16="http://schemas.microsoft.com/office/drawing/2014/main" id="{795D4367-8E89-6B46-A925-B0C394AC889B}"/>
              </a:ext>
            </a:extLst>
          </p:cNvPr>
          <p:cNvSpPr>
            <a:spLocks noGrp="1"/>
          </p:cNvSpPr>
          <p:nvPr>
            <p:ph type="body" sz="quarter" idx="20"/>
          </p:nvPr>
        </p:nvSpPr>
        <p:spPr>
          <a:xfrm>
            <a:off x="6097651" y="1652014"/>
            <a:ext cx="5521325" cy="4944050"/>
          </a:xfrm>
        </p:spPr>
        <p:txBody>
          <a:bodyPr/>
          <a:lstStyle/>
          <a:p>
            <a:pPr marL="9525" algn="ctr"/>
            <a:br>
              <a:rPr lang="en-US" dirty="0"/>
            </a:b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a photo, rendering from the LMP, or other applicable graphic</a:t>
            </a:r>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592783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FCF946-1A69-5041-9411-6EAC906A37B6}"/>
              </a:ext>
            </a:extLst>
          </p:cNvPr>
          <p:cNvSpPr>
            <a:spLocks noGrp="1"/>
          </p:cNvSpPr>
          <p:nvPr>
            <p:ph type="body" sz="quarter" idx="18"/>
          </p:nvPr>
        </p:nvSpPr>
        <p:spPr>
          <a:xfrm>
            <a:off x="243529" y="1652013"/>
            <a:ext cx="5827071" cy="413340"/>
          </a:xfrm>
        </p:spPr>
        <p:txBody>
          <a:bodyPr/>
          <a:lstStyle/>
          <a:p>
            <a:r>
              <a:rPr lang="en-US" dirty="0"/>
              <a:t>Sustainability</a:t>
            </a:r>
          </a:p>
          <a:p>
            <a:endParaRPr lang="en-US" dirty="0"/>
          </a:p>
        </p:txBody>
      </p:sp>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will be pursuing LEED Gold</a:t>
            </a:r>
          </a:p>
          <a:p>
            <a:pPr marL="228600" indent="-219075">
              <a:spcAft>
                <a:spcPts val="1000"/>
              </a:spcAft>
              <a:buFont typeface="Arial" panose="020B0604020202020204" pitchFamily="34" charset="0"/>
              <a:buChar char="•"/>
            </a:pPr>
            <a:r>
              <a:rPr lang="en-US" dirty="0"/>
              <a:t>Example: The project will be incorporating LID practices such as..</a:t>
            </a:r>
          </a:p>
        </p:txBody>
      </p:sp>
      <p:sp>
        <p:nvSpPr>
          <p:cNvPr id="4" name="Text Placeholder 3">
            <a:extLst>
              <a:ext uri="{FF2B5EF4-FFF2-40B4-BE49-F238E27FC236}">
                <a16:creationId xmlns:a16="http://schemas.microsoft.com/office/drawing/2014/main" id="{795D4367-8E89-6B46-A925-B0C394AC889B}"/>
              </a:ext>
            </a:extLst>
          </p:cNvPr>
          <p:cNvSpPr>
            <a:spLocks noGrp="1"/>
          </p:cNvSpPr>
          <p:nvPr>
            <p:ph type="body" sz="quarter" idx="20"/>
          </p:nvPr>
        </p:nvSpPr>
        <p:spPr>
          <a:xfrm>
            <a:off x="6097651" y="1652014"/>
            <a:ext cx="5521325" cy="4944050"/>
          </a:xfrm>
        </p:spPr>
        <p:txBody>
          <a:bodyPr/>
          <a:lstStyle/>
          <a:p>
            <a:pPr marL="9525" algn="ctr"/>
            <a:br>
              <a:rPr lang="en-US" dirty="0"/>
            </a:br>
            <a:br>
              <a:rPr lang="en-US" dirty="0"/>
            </a:br>
            <a:br>
              <a:rPr lang="en-US" dirty="0"/>
            </a:br>
            <a:br>
              <a:rPr lang="en-US" dirty="0"/>
            </a:br>
            <a:br>
              <a:rPr lang="en-US" dirty="0"/>
            </a:br>
            <a:br>
              <a:rPr lang="en-US" dirty="0"/>
            </a:br>
            <a:br>
              <a:rPr lang="en-US" dirty="0"/>
            </a:br>
            <a:br>
              <a:rPr lang="en-US" i="1" dirty="0">
                <a:solidFill>
                  <a:srgbClr val="FA4616"/>
                </a:solidFill>
              </a:rPr>
            </a:br>
            <a:r>
              <a:rPr lang="en-US" i="1" dirty="0">
                <a:solidFill>
                  <a:srgbClr val="FA4616"/>
                </a:solidFill>
              </a:rPr>
              <a:t>Use this space to provide a photo, rendering, or other applicable graphic</a:t>
            </a:r>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4186239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F3121F-FC62-6152-85A6-35B35B5069A4}"/>
              </a:ext>
            </a:extLst>
          </p:cNvPr>
          <p:cNvSpPr>
            <a:spLocks noGrp="1"/>
          </p:cNvSpPr>
          <p:nvPr>
            <p:ph type="body" sz="quarter" idx="18"/>
          </p:nvPr>
        </p:nvSpPr>
        <p:spPr>
          <a:xfrm>
            <a:off x="2509292" y="3106876"/>
            <a:ext cx="9523930" cy="644244"/>
          </a:xfrm>
        </p:spPr>
        <p:txBody>
          <a:bodyPr/>
          <a:lstStyle/>
          <a:p>
            <a:r>
              <a:rPr lang="en-US" sz="3200" b="0" dirty="0">
                <a:latin typeface="Gentona Bold"/>
              </a:rPr>
              <a:t>Example: A motion to approve the project as presented.</a:t>
            </a:r>
          </a:p>
        </p:txBody>
      </p:sp>
      <p:sp>
        <p:nvSpPr>
          <p:cNvPr id="3" name="Text Placeholder 2">
            <a:extLst>
              <a:ext uri="{FF2B5EF4-FFF2-40B4-BE49-F238E27FC236}">
                <a16:creationId xmlns:a16="http://schemas.microsoft.com/office/drawing/2014/main" id="{8AEC1AC4-8BEF-91DA-9942-A698F8731CDF}"/>
              </a:ext>
            </a:extLst>
          </p:cNvPr>
          <p:cNvSpPr>
            <a:spLocks noGrp="1"/>
          </p:cNvSpPr>
          <p:nvPr>
            <p:ph type="body" sz="quarter" idx="19"/>
          </p:nvPr>
        </p:nvSpPr>
        <p:spPr/>
        <p:txBody>
          <a:bodyPr/>
          <a:lstStyle/>
          <a:p>
            <a:r>
              <a:rPr lang="en-US" sz="2400" cap="small" dirty="0"/>
              <a:t>PROJECT NUMBER &amp; NAME</a:t>
            </a:r>
          </a:p>
        </p:txBody>
      </p:sp>
      <p:pic>
        <p:nvPicPr>
          <p:cNvPr id="4" name="Picture 3">
            <a:extLst>
              <a:ext uri="{FF2B5EF4-FFF2-40B4-BE49-F238E27FC236}">
                <a16:creationId xmlns:a16="http://schemas.microsoft.com/office/drawing/2014/main" id="{454F4E57-E8E5-CE51-1E61-12661EECB8E6}"/>
              </a:ext>
            </a:extLst>
          </p:cNvPr>
          <p:cNvPicPr>
            <a:picLocks noChangeAspect="1"/>
          </p:cNvPicPr>
          <p:nvPr/>
        </p:nvPicPr>
        <p:blipFill>
          <a:blip r:embed="rId3"/>
          <a:stretch>
            <a:fillRect/>
          </a:stretch>
        </p:blipFill>
        <p:spPr>
          <a:xfrm>
            <a:off x="747594" y="3025892"/>
            <a:ext cx="806212" cy="806212"/>
          </a:xfrm>
          <a:prstGeom prst="rect">
            <a:avLst/>
          </a:prstGeom>
        </p:spPr>
      </p:pic>
    </p:spTree>
    <p:extLst>
      <p:ext uri="{BB962C8B-B14F-4D97-AF65-F5344CB8AC3E}">
        <p14:creationId xmlns:p14="http://schemas.microsoft.com/office/powerpoint/2010/main" val="4272404040"/>
      </p:ext>
    </p:extLst>
  </p:cSld>
  <p:clrMapOvr>
    <a:masterClrMapping/>
  </p:clrMapOvr>
</p:sld>
</file>

<file path=ppt/theme/theme1.xml><?xml version="1.0" encoding="utf-8"?>
<a:theme xmlns:a="http://schemas.openxmlformats.org/drawingml/2006/main" name="Bol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F2A395A2-89CB-214A-A26C-5AF364AB8381}"/>
    </a:ext>
  </a:extLst>
</a:theme>
</file>

<file path=ppt/theme/theme2.xml><?xml version="1.0" encoding="utf-8"?>
<a:theme xmlns:a="http://schemas.openxmlformats.org/drawingml/2006/main" name="Streamline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D6A81589-AA4C-3443-B235-D68CAA1074B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TotalTime>
  <Words>1166</Words>
  <Application>Microsoft Office PowerPoint</Application>
  <PresentationFormat>Widescreen</PresentationFormat>
  <Paragraphs>122</Paragraphs>
  <Slides>9</Slides>
  <Notes>8</Notes>
  <HiddenSlides>0</HiddenSlides>
  <MMClips>0</MMClips>
  <ScaleCrop>false</ScaleCrop>
  <HeadingPairs>
    <vt:vector size="6" baseType="variant">
      <vt:variant>
        <vt:lpstr>Fonts Used</vt:lpstr>
      </vt:variant>
      <vt:variant>
        <vt:i4>17</vt:i4>
      </vt:variant>
      <vt:variant>
        <vt:lpstr>Theme</vt:lpstr>
      </vt:variant>
      <vt:variant>
        <vt:i4>2</vt:i4>
      </vt:variant>
      <vt:variant>
        <vt:lpstr>Slide Titles</vt:lpstr>
      </vt:variant>
      <vt:variant>
        <vt:i4>9</vt:i4>
      </vt:variant>
    </vt:vector>
  </HeadingPairs>
  <TitlesOfParts>
    <vt:vector size="28" baseType="lpstr">
      <vt:lpstr>Arial</vt:lpstr>
      <vt:lpstr>Calibri</vt:lpstr>
      <vt:lpstr>Gentona</vt:lpstr>
      <vt:lpstr>Gentona Bold</vt:lpstr>
      <vt:lpstr>Gentona Book</vt:lpstr>
      <vt:lpstr>Gentona Light</vt:lpstr>
      <vt:lpstr>Gentona Medium</vt:lpstr>
      <vt:lpstr>Gentona Medium Italic</vt:lpstr>
      <vt:lpstr>Gentona SemiBold Italic</vt:lpstr>
      <vt:lpstr>Obviously Extd Blck</vt:lpstr>
      <vt:lpstr>Obviously Extd Medi</vt:lpstr>
      <vt:lpstr>Obviously Wide Blck</vt:lpstr>
      <vt:lpstr>Obviously Wide Bold</vt:lpstr>
      <vt:lpstr>Obviously Wide Lght</vt:lpstr>
      <vt:lpstr>Obviously Wide Medi</vt:lpstr>
      <vt:lpstr>Obviously Wide Semi</vt:lpstr>
      <vt:lpstr>Obviously-WideLghtItalic</vt:lpstr>
      <vt:lpstr>Bold Momentum</vt:lpstr>
      <vt:lpstr>Streamlined Momentum</vt:lpstr>
      <vt:lpstr>PROJECT NUMBER &amp; NAME (Ex. UF-100 CENTURY TOWER)</vt:lpstr>
      <vt:lpstr>PRESENTATION GUIDELINES</vt:lpstr>
      <vt:lpstr>PROJECT NUMBER &amp; NAME</vt:lpstr>
      <vt:lpstr>PROJECT NUMBER &amp; NAME</vt:lpstr>
      <vt:lpstr>PROJECT NUMBER &amp; NAME</vt:lpstr>
      <vt:lpstr>PROJECT NUMBER &amp; NAME</vt:lpstr>
      <vt:lpstr>PROJECT NUMBER &amp; NAME</vt:lpstr>
      <vt:lpstr>PROJECT NUMBER &amp; NAME</vt:lpstr>
      <vt:lpstr>PowerPoint Presentation</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NUMBER &amp; NAME (Ex. UF-100 CENTURY TOWER)</dc:title>
  <dc:creator>Mandell,Rachel C</dc:creator>
  <cp:lastModifiedBy>Mandell,Rachel C</cp:lastModifiedBy>
  <cp:revision>21</cp:revision>
  <dcterms:created xsi:type="dcterms:W3CDTF">2024-01-24T17:25:07Z</dcterms:created>
  <dcterms:modified xsi:type="dcterms:W3CDTF">2024-03-12T16:27:19Z</dcterms:modified>
</cp:coreProperties>
</file>