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686" r:id="rId2"/>
  </p:sldMasterIdLst>
  <p:notesMasterIdLst>
    <p:notesMasterId r:id="rId10"/>
  </p:notesMasterIdLst>
  <p:sldIdLst>
    <p:sldId id="359" r:id="rId3"/>
    <p:sldId id="353" r:id="rId4"/>
    <p:sldId id="348" r:id="rId5"/>
    <p:sldId id="360" r:id="rId6"/>
    <p:sldId id="373" r:id="rId7"/>
    <p:sldId id="364" r:id="rId8"/>
    <p:sldId id="37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4616"/>
    <a:srgbClr val="0020A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3" autoAdjust="0"/>
    <p:restoredTop sz="65756" autoAdjust="0"/>
  </p:normalViewPr>
  <p:slideViewPr>
    <p:cSldViewPr snapToGrid="0">
      <p:cViewPr varScale="1">
        <p:scale>
          <a:sx n="104" d="100"/>
          <a:sy n="104" d="100"/>
        </p:scale>
        <p:origin x="463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FFC895-6887-4ABD-B0C0-331D61055E2E}" type="datetimeFigureOut">
              <a:rPr lang="en-US" smtClean="0"/>
              <a:t>4/2/2024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9CAEE4-8E09-46CF-A257-3FCFB4AD7B70}" type="slidenum">
              <a:rPr lang="en-US" smtClean="0"/>
              <a:t>‹#›</a:t>
            </a:fld>
            <a:endParaRPr lang="en-US"/>
          </a:p>
        </p:txBody>
      </p:sp>
    </p:spTree>
    <p:extLst>
      <p:ext uri="{BB962C8B-B14F-4D97-AF65-F5344CB8AC3E}">
        <p14:creationId xmlns:p14="http://schemas.microsoft.com/office/powerpoint/2010/main" val="25297263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8EF2AF-BAFA-4256-97B2-8AFFF357D8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82953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this slide to provide an overview of the project and a summary of the previous committee meeting. Answer questions such as: </a:t>
            </a:r>
          </a:p>
          <a:p>
            <a:endParaRPr lang="en-US" dirty="0"/>
          </a:p>
          <a:p>
            <a:pPr marL="171450" indent="-171450">
              <a:buFont typeface="Arial" panose="020B0604020202020204" pitchFamily="34" charset="0"/>
              <a:buChar char="•"/>
            </a:pPr>
            <a:r>
              <a:rPr lang="en-US" dirty="0"/>
              <a:t>Where is the project located? </a:t>
            </a:r>
          </a:p>
          <a:p>
            <a:pPr marL="171450" indent="-171450">
              <a:buFont typeface="Arial" panose="020B0604020202020204" pitchFamily="34" charset="0"/>
              <a:buChar char="•"/>
            </a:pPr>
            <a:r>
              <a:rPr lang="en-US" dirty="0"/>
              <a:t>Is the project located in the Historic District or the Historic Impact Area? </a:t>
            </a:r>
            <a:r>
              <a:rPr lang="en-US" sz="1000" b="0" i="1" dirty="0">
                <a:solidFill>
                  <a:schemeClr val="tx2"/>
                </a:solidFill>
              </a:rPr>
              <a:t>**This question is MANDATORY if applicable to the project**</a:t>
            </a:r>
          </a:p>
          <a:p>
            <a:pPr marL="171450" indent="-171450">
              <a:buFont typeface="Arial" panose="020B0604020202020204" pitchFamily="34" charset="0"/>
              <a:buChar char="•"/>
            </a:pPr>
            <a:r>
              <a:rPr lang="en-US" dirty="0"/>
              <a:t>What is the purpose of the project? </a:t>
            </a:r>
          </a:p>
          <a:p>
            <a:pPr marL="171450" indent="-171450">
              <a:buFont typeface="Arial" panose="020B0604020202020204" pitchFamily="34" charset="0"/>
              <a:buChar char="•"/>
            </a:pPr>
            <a:r>
              <a:rPr lang="en-US" dirty="0"/>
              <a:t>What is the estimated total SF?</a:t>
            </a:r>
          </a:p>
          <a:p>
            <a:pPr marL="171450" indent="-171450">
              <a:buFont typeface="Arial" panose="020B0604020202020204" pitchFamily="34" charset="0"/>
              <a:buChar char="•"/>
            </a:pPr>
            <a:r>
              <a:rPr lang="en-US" dirty="0"/>
              <a:t>What are the program requirements?</a:t>
            </a:r>
          </a:p>
          <a:p>
            <a:pPr marL="171450" indent="-171450">
              <a:buFont typeface="Arial" panose="020B0604020202020204" pitchFamily="34" charset="0"/>
              <a:buChar char="•"/>
            </a:pPr>
            <a:r>
              <a:rPr lang="en-US" dirty="0"/>
              <a:t>Why is this a good location?</a:t>
            </a:r>
          </a:p>
          <a:p>
            <a:pPr marL="171450" indent="-171450">
              <a:buFont typeface="Arial" panose="020B0604020202020204" pitchFamily="34" charset="0"/>
              <a:buChar char="•"/>
            </a:pPr>
            <a:r>
              <a:rPr lang="en-US" b="1" dirty="0"/>
              <a:t>Provide the date the project last went before the committee, a short summary of the discussion, and the motion made</a:t>
            </a:r>
          </a:p>
        </p:txBody>
      </p:sp>
      <p:sp>
        <p:nvSpPr>
          <p:cNvPr id="4" name="Slide Number Placeholder 3"/>
          <p:cNvSpPr>
            <a:spLocks noGrp="1"/>
          </p:cNvSpPr>
          <p:nvPr>
            <p:ph type="sldNum" sz="quarter" idx="5"/>
          </p:nvPr>
        </p:nvSpPr>
        <p:spPr/>
        <p:txBody>
          <a:bodyPr/>
          <a:lstStyle/>
          <a:p>
            <a:fld id="{868EF2AF-BAFA-4256-97B2-8AFFF357D8B2}" type="slidenum">
              <a:rPr lang="en-US" smtClean="0"/>
              <a:t>3</a:t>
            </a:fld>
            <a:endParaRPr lang="en-US"/>
          </a:p>
        </p:txBody>
      </p:sp>
    </p:spTree>
    <p:extLst>
      <p:ext uri="{BB962C8B-B14F-4D97-AF65-F5344CB8AC3E}">
        <p14:creationId xmlns:p14="http://schemas.microsoft.com/office/powerpoint/2010/main" val="29867418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this slide to provide an overview of the proposed site plan. Be sure to discuss the ways the plan incorporated the feedback received from the committee during the Programming phase. Also discuss the ways in which the site conditions influenced the design. Answer questions such as: </a:t>
            </a:r>
          </a:p>
          <a:p>
            <a:endParaRPr lang="en-US" dirty="0"/>
          </a:p>
          <a:p>
            <a:pPr marL="171450" indent="-171450">
              <a:buFont typeface="Arial" panose="020B0604020202020204" pitchFamily="34" charset="0"/>
              <a:buChar char="•"/>
            </a:pPr>
            <a:r>
              <a:rPr lang="en-US" dirty="0"/>
              <a:t>How does the historic context of the site influence the site design?</a:t>
            </a:r>
          </a:p>
          <a:p>
            <a:pPr marL="171450" indent="-171450">
              <a:buFont typeface="Arial" panose="020B0604020202020204" pitchFamily="34" charset="0"/>
              <a:buChar char="•"/>
            </a:pPr>
            <a:r>
              <a:rPr lang="en-US" b="0" dirty="0"/>
              <a:t>How does the placement of the building thoughtfully consider building setbacks, building height and infill requirements recommended by the Secretary of the Interior for new buildings in historic districts?</a:t>
            </a:r>
          </a:p>
          <a:p>
            <a:pPr marL="171450" indent="-171450">
              <a:buFont typeface="Arial" panose="020B0604020202020204" pitchFamily="34" charset="0"/>
              <a:buChar char="•"/>
            </a:pPr>
            <a:r>
              <a:rPr lang="en-US" b="0" dirty="0"/>
              <a:t>How will the site layout and building orientation be cohesive with existing pedestrian connections?</a:t>
            </a:r>
          </a:p>
          <a:p>
            <a:pPr marL="171450" indent="-171450">
              <a:buFont typeface="Arial" panose="020B0604020202020204" pitchFamily="34" charset="0"/>
              <a:buChar char="•"/>
            </a:pPr>
            <a:r>
              <a:rPr lang="en-US" b="0" dirty="0"/>
              <a:t>Are there any utility conflicts?</a:t>
            </a:r>
          </a:p>
          <a:p>
            <a:pPr marL="171450" indent="-171450">
              <a:buFont typeface="Arial" panose="020B0604020202020204" pitchFamily="34" charset="0"/>
              <a:buChar char="•"/>
            </a:pPr>
            <a:r>
              <a:rPr lang="en-US" b="0" dirty="0"/>
              <a:t>Are there any significant site impacts that the committee should be aware of, such as tree removals that the Lakes, Vegetation &amp; Landscape committee has already reviewed and approved?</a:t>
            </a:r>
          </a:p>
        </p:txBody>
      </p:sp>
      <p:sp>
        <p:nvSpPr>
          <p:cNvPr id="4" name="Slide Number Placeholder 3"/>
          <p:cNvSpPr>
            <a:spLocks noGrp="1"/>
          </p:cNvSpPr>
          <p:nvPr>
            <p:ph type="sldNum" sz="quarter" idx="5"/>
          </p:nvPr>
        </p:nvSpPr>
        <p:spPr/>
        <p:txBody>
          <a:bodyPr/>
          <a:lstStyle/>
          <a:p>
            <a:fld id="{868EF2AF-BAFA-4256-97B2-8AFFF357D8B2}" type="slidenum">
              <a:rPr lang="en-US" smtClean="0"/>
              <a:t>4</a:t>
            </a:fld>
            <a:endParaRPr lang="en-US"/>
          </a:p>
        </p:txBody>
      </p:sp>
    </p:spTree>
    <p:extLst>
      <p:ext uri="{BB962C8B-B14F-4D97-AF65-F5344CB8AC3E}">
        <p14:creationId xmlns:p14="http://schemas.microsoft.com/office/powerpoint/2010/main" val="10424943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Although many details may still be unknown about the building design at this time, a general description about how the building will fit into the context of the neighboring buildings should be provided. Answer questions such as: </a:t>
            </a:r>
          </a:p>
          <a:p>
            <a:endParaRPr lang="en-US" dirty="0"/>
          </a:p>
          <a:p>
            <a:pPr marL="171450" indent="-171450">
              <a:buFont typeface="Arial" panose="020B0604020202020204" pitchFamily="34" charset="0"/>
              <a:buChar char="•"/>
            </a:pPr>
            <a:r>
              <a:rPr lang="en-US" dirty="0"/>
              <a:t>How does the building design incorporate the character defining features of the surrounding historic buildings?</a:t>
            </a:r>
          </a:p>
          <a:p>
            <a:pPr marL="171450" indent="-171450">
              <a:buFont typeface="Arial" panose="020B0604020202020204" pitchFamily="34" charset="0"/>
              <a:buChar char="•"/>
            </a:pPr>
            <a:r>
              <a:rPr lang="en-US" dirty="0"/>
              <a:t>How are the materials compatible with the neighboring buildings in color, scale and texture? </a:t>
            </a:r>
          </a:p>
          <a:p>
            <a:pPr marL="171450" indent="-171450">
              <a:buFont typeface="Arial" panose="020B0604020202020204" pitchFamily="34" charset="0"/>
              <a:buChar char="•"/>
            </a:pPr>
            <a:r>
              <a:rPr lang="en-US" dirty="0"/>
              <a:t>What are the character defining features of the building subject to rehabilitation?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What significant changes will be made as part of the rehabilitation project?</a:t>
            </a:r>
          </a:p>
          <a:p>
            <a:pPr marL="171450" indent="-171450">
              <a:buFont typeface="Arial" panose="020B0604020202020204" pitchFamily="34" charset="0"/>
              <a:buChar char="•"/>
            </a:pPr>
            <a:r>
              <a:rPr lang="en-US" dirty="0"/>
              <a:t>How does the building design incorporate feedback received from the committee during the programming phase?</a:t>
            </a:r>
          </a:p>
        </p:txBody>
      </p:sp>
      <p:sp>
        <p:nvSpPr>
          <p:cNvPr id="4" name="Slide Number Placeholder 3"/>
          <p:cNvSpPr>
            <a:spLocks noGrp="1"/>
          </p:cNvSpPr>
          <p:nvPr>
            <p:ph type="sldNum" sz="quarter" idx="5"/>
          </p:nvPr>
        </p:nvSpPr>
        <p:spPr/>
        <p:txBody>
          <a:bodyPr/>
          <a:lstStyle/>
          <a:p>
            <a:fld id="{868EF2AF-BAFA-4256-97B2-8AFFF357D8B2}" type="slidenum">
              <a:rPr lang="en-US" smtClean="0"/>
              <a:t>5</a:t>
            </a:fld>
            <a:endParaRPr lang="en-US"/>
          </a:p>
        </p:txBody>
      </p:sp>
    </p:spTree>
    <p:extLst>
      <p:ext uri="{BB962C8B-B14F-4D97-AF65-F5344CB8AC3E}">
        <p14:creationId xmlns:p14="http://schemas.microsoft.com/office/powerpoint/2010/main" val="23535005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Use this slide to highlight the sustainability initiatives of the project. Answer questions such as:</a:t>
            </a:r>
            <a:br>
              <a:rPr lang="en-US" dirty="0"/>
            </a:br>
            <a:endParaRPr lang="en-US" dirty="0"/>
          </a:p>
          <a:p>
            <a:pPr marL="171450" indent="-171450">
              <a:buFont typeface="Arial" panose="020B0604020202020204" pitchFamily="34" charset="0"/>
              <a:buChar char="•"/>
            </a:pPr>
            <a:r>
              <a:rPr lang="en-US" dirty="0"/>
              <a:t>Is the project pursuing a Green Building Certification? (LEED, Green Globes, SITES)</a:t>
            </a:r>
          </a:p>
          <a:p>
            <a:pPr marL="171450" indent="-171450">
              <a:buFont typeface="Arial" panose="020B0604020202020204" pitchFamily="34" charset="0"/>
              <a:buChar char="•"/>
            </a:pPr>
            <a:r>
              <a:rPr lang="en-US" dirty="0"/>
              <a:t>Will the project be making any improvements to the site/building that have not yet been shared with the committee?</a:t>
            </a:r>
          </a:p>
          <a:p>
            <a:pPr marL="171450" indent="-171450">
              <a:buFont typeface="Arial" panose="020B0604020202020204" pitchFamily="34" charset="0"/>
              <a:buChar char="•"/>
            </a:pPr>
            <a:endParaRPr lang="en-US" dirty="0"/>
          </a:p>
          <a:p>
            <a:pPr marL="0" indent="0">
              <a:buFont typeface="Arial" panose="020B0604020202020204" pitchFamily="34" charset="0"/>
              <a:buNone/>
            </a:pPr>
            <a:r>
              <a:rPr lang="en-US" dirty="0"/>
              <a:t>Do not include this slide if your project is not pursuing a green building certification or does not have any sustainable initiatives to highlight.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8EF2AF-BAFA-4256-97B2-8AFFF357D8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190327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Draft the desired motion to be made by the committee.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8EF2AF-BAFA-4256-97B2-8AFFF357D8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55370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Title Bold">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8CDC4-F842-5844-AD41-00DFCF8B195F}"/>
              </a:ext>
            </a:extLst>
          </p:cNvPr>
          <p:cNvSpPr>
            <a:spLocks noGrp="1"/>
          </p:cNvSpPr>
          <p:nvPr>
            <p:ph type="ctrTitle" hasCustomPrompt="1"/>
          </p:nvPr>
        </p:nvSpPr>
        <p:spPr>
          <a:xfrm>
            <a:off x="2568992" y="2953714"/>
            <a:ext cx="9379552" cy="1345359"/>
          </a:xfrm>
        </p:spPr>
        <p:txBody>
          <a:bodyPr lIns="0" tIns="0" rIns="0" bIns="0" anchor="t" anchorCtr="0">
            <a:noAutofit/>
          </a:bodyPr>
          <a:lstStyle>
            <a:lvl1pPr algn="l">
              <a:lnSpc>
                <a:spcPct val="80000"/>
              </a:lnSpc>
              <a:defRPr sz="5400" b="1" i="0">
                <a:solidFill>
                  <a:srgbClr val="FFFFFF"/>
                </a:solidFill>
                <a:latin typeface="Obviously Wide Blck" pitchFamily="82" charset="77"/>
              </a:defRPr>
            </a:lvl1pPr>
          </a:lstStyle>
          <a:p>
            <a:r>
              <a:rPr lang="en-US" dirty="0"/>
              <a:t>CLICK TO ADD MAIN TITLE</a:t>
            </a:r>
          </a:p>
        </p:txBody>
      </p:sp>
      <p:sp>
        <p:nvSpPr>
          <p:cNvPr id="3" name="Subtitle 2">
            <a:extLst>
              <a:ext uri="{FF2B5EF4-FFF2-40B4-BE49-F238E27FC236}">
                <a16:creationId xmlns:a16="http://schemas.microsoft.com/office/drawing/2014/main" id="{604EE4B4-1809-204B-A83F-47E1A1F23681}"/>
              </a:ext>
            </a:extLst>
          </p:cNvPr>
          <p:cNvSpPr>
            <a:spLocks noGrp="1"/>
          </p:cNvSpPr>
          <p:nvPr>
            <p:ph type="subTitle" idx="1" hasCustomPrompt="1"/>
          </p:nvPr>
        </p:nvSpPr>
        <p:spPr>
          <a:xfrm>
            <a:off x="2568992" y="4355719"/>
            <a:ext cx="6574969" cy="594233"/>
          </a:xfrm>
        </p:spPr>
        <p:txBody>
          <a:bodyPr lIns="0" tIns="0" rIns="0" bIns="0">
            <a:noAutofit/>
          </a:bodyPr>
          <a:lstStyle>
            <a:lvl1pPr marL="0" indent="0" algn="l">
              <a:spcBef>
                <a:spcPts val="0"/>
              </a:spcBef>
              <a:buNone/>
              <a:defRPr sz="1400" b="1" i="1" spc="100" baseline="0">
                <a:solidFill>
                  <a:schemeClr val="accent1"/>
                </a:solidFill>
                <a:latin typeface="Gentona Bold" pitchFamily="2"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 OR FURTHER DESCRIPTION, AS NECESSARY -CAN BE MULTIPLE LINES</a:t>
            </a:r>
          </a:p>
        </p:txBody>
      </p:sp>
      <p:sp>
        <p:nvSpPr>
          <p:cNvPr id="16" name="Text Placeholder 15">
            <a:extLst>
              <a:ext uri="{FF2B5EF4-FFF2-40B4-BE49-F238E27FC236}">
                <a16:creationId xmlns:a16="http://schemas.microsoft.com/office/drawing/2014/main" id="{DFA1C115-DB67-C448-92EF-186762A3325A}"/>
              </a:ext>
            </a:extLst>
          </p:cNvPr>
          <p:cNvSpPr>
            <a:spLocks noGrp="1"/>
          </p:cNvSpPr>
          <p:nvPr>
            <p:ph type="body" sz="quarter" idx="10" hasCustomPrompt="1"/>
          </p:nvPr>
        </p:nvSpPr>
        <p:spPr>
          <a:xfrm>
            <a:off x="2568992" y="1519783"/>
            <a:ext cx="3564476" cy="158546"/>
          </a:xfrm>
        </p:spPr>
        <p:txBody>
          <a:bodyPr lIns="0" tIns="0" rIns="0" bIns="0">
            <a:noAutofit/>
          </a:bodyPr>
          <a:lstStyle>
            <a:lvl1pPr marL="0" indent="0" algn="l">
              <a:buFont typeface="Arial" panose="020B0604020202020204" pitchFamily="34" charset="0"/>
              <a:buNone/>
              <a:defRPr sz="1000" b="0" i="1" spc="100" baseline="0">
                <a:solidFill>
                  <a:srgbClr val="FFFFFF"/>
                </a:solidFill>
                <a:latin typeface="Gentona Medium Italic" pitchFamily="2" charset="77"/>
              </a:defRPr>
            </a:lvl1pPr>
          </a:lstStyle>
          <a:p>
            <a:pPr lvl="0"/>
            <a:r>
              <a:rPr lang="en-US" dirty="0"/>
              <a:t>CLICK TO ADD DATE HERE</a:t>
            </a:r>
          </a:p>
        </p:txBody>
      </p:sp>
      <p:sp>
        <p:nvSpPr>
          <p:cNvPr id="18" name="Text Placeholder 17">
            <a:extLst>
              <a:ext uri="{FF2B5EF4-FFF2-40B4-BE49-F238E27FC236}">
                <a16:creationId xmlns:a16="http://schemas.microsoft.com/office/drawing/2014/main" id="{50A5C1CF-F3E7-EB4A-BC97-F192E8DDFEDF}"/>
              </a:ext>
            </a:extLst>
          </p:cNvPr>
          <p:cNvSpPr>
            <a:spLocks noGrp="1"/>
          </p:cNvSpPr>
          <p:nvPr>
            <p:ph type="body" sz="quarter" idx="11" hasCustomPrompt="1"/>
          </p:nvPr>
        </p:nvSpPr>
        <p:spPr>
          <a:xfrm>
            <a:off x="2568992" y="1688877"/>
            <a:ext cx="3681358" cy="365864"/>
          </a:xfrm>
        </p:spPr>
        <p:txBody>
          <a:bodyPr lIns="0" tIns="0" rIns="0" bIns="0">
            <a:noAutofit/>
          </a:bodyPr>
          <a:lstStyle>
            <a:lvl1pPr marL="0" indent="0" algn="l">
              <a:buFont typeface="Arial" panose="020B0604020202020204" pitchFamily="34" charset="0"/>
              <a:buNone/>
              <a:defRPr sz="1000" b="0" i="1" spc="100" baseline="0">
                <a:solidFill>
                  <a:srgbClr val="FFFFFF"/>
                </a:solidFill>
                <a:latin typeface="Gentona Medium Italic" pitchFamily="2" charset="77"/>
              </a:defRPr>
            </a:lvl1pPr>
          </a:lstStyle>
          <a:p>
            <a:pPr lvl="0"/>
            <a:r>
              <a:rPr lang="en-US" dirty="0"/>
              <a:t>CLICK TO ADD PRESENTER NAME HERE</a:t>
            </a:r>
          </a:p>
        </p:txBody>
      </p:sp>
      <p:cxnSp>
        <p:nvCxnSpPr>
          <p:cNvPr id="19" name="Straight Connector 18">
            <a:extLst>
              <a:ext uri="{FF2B5EF4-FFF2-40B4-BE49-F238E27FC236}">
                <a16:creationId xmlns:a16="http://schemas.microsoft.com/office/drawing/2014/main" id="{E1A7D0E3-C300-7E4D-B803-0CC8342A9691}"/>
              </a:ext>
            </a:extLst>
          </p:cNvPr>
          <p:cNvCxnSpPr>
            <a:cxnSpLocks/>
          </p:cNvCxnSpPr>
          <p:nvPr userDrawn="1"/>
        </p:nvCxnSpPr>
        <p:spPr>
          <a:xfrm>
            <a:off x="801490" y="1591877"/>
            <a:ext cx="1210249" cy="0"/>
          </a:xfrm>
          <a:prstGeom prst="line">
            <a:avLst/>
          </a:prstGeom>
          <a:ln w="9525">
            <a:solidFill>
              <a:srgbClr val="F26A36"/>
            </a:solidFil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0464D91A-78D7-FB4F-8462-0AB9A80AA9A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01490" y="2953067"/>
            <a:ext cx="1210249" cy="1210249"/>
          </a:xfrm>
          <a:prstGeom prst="rect">
            <a:avLst/>
          </a:prstGeom>
        </p:spPr>
      </p:pic>
    </p:spTree>
    <p:extLst>
      <p:ext uri="{BB962C8B-B14F-4D97-AF65-F5344CB8AC3E}">
        <p14:creationId xmlns:p14="http://schemas.microsoft.com/office/powerpoint/2010/main" val="3912399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Section Bold">
    <p:bg>
      <p:bgPr>
        <a:gradFill>
          <a:gsLst>
            <a:gs pos="100000">
              <a:schemeClr val="accent1"/>
            </a:gs>
            <a:gs pos="0">
              <a:schemeClr val="accent3"/>
            </a:gs>
          </a:gsLst>
          <a:lin ang="192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720507" y="3305975"/>
            <a:ext cx="4125194" cy="691868"/>
          </a:xfrm>
        </p:spPr>
        <p:txBody>
          <a:bodyPr lIns="0" tIns="0" rIns="0" bIns="0" anchor="t" anchorCtr="0">
            <a:noAutofit/>
          </a:bodyPr>
          <a:lstStyle>
            <a:lvl1pPr algn="l">
              <a:lnSpc>
                <a:spcPct val="90000"/>
              </a:lnSpc>
              <a:defRPr sz="1800" b="1" i="1" spc="100" baseline="0">
                <a:solidFill>
                  <a:srgbClr val="FFFFFF"/>
                </a:solidFill>
                <a:latin typeface="Obviously Extd Blck" pitchFamily="82" charset="77"/>
              </a:defRPr>
            </a:lvl1pPr>
          </a:lstStyle>
          <a:p>
            <a:r>
              <a:rPr lang="en-US" dirty="0"/>
              <a:t>CLICK TO </a:t>
            </a:r>
            <a:br>
              <a:rPr lang="en-US" dirty="0"/>
            </a:br>
            <a:r>
              <a:rPr lang="en-US" dirty="0"/>
              <a:t>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720507" y="3027918"/>
            <a:ext cx="4125195" cy="299324"/>
          </a:xfrm>
        </p:spPr>
        <p:txBody>
          <a:bodyPr lIns="0" tIns="0" rIns="0" bIns="0">
            <a:noAutofit/>
          </a:bodyPr>
          <a:lstStyle>
            <a:lvl1pPr marL="0" indent="0">
              <a:buNone/>
              <a:defRPr sz="1600" b="1" i="1" spc="100" baseline="0">
                <a:solidFill>
                  <a:srgbClr val="FFFFFF"/>
                </a:solidFill>
                <a:latin typeface="Obviously Wide Lght" pitchFamily="82" charset="77"/>
              </a:defRPr>
            </a:lvl1pPr>
          </a:lstStyle>
          <a:p>
            <a:pPr lvl="0"/>
            <a:r>
              <a:rPr lang="en-US" dirty="0"/>
              <a:t>CLICK TO ADD SECTION #</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grpSp>
        <p:nvGrpSpPr>
          <p:cNvPr id="17" name="Group 16">
            <a:extLst>
              <a:ext uri="{FF2B5EF4-FFF2-40B4-BE49-F238E27FC236}">
                <a16:creationId xmlns:a16="http://schemas.microsoft.com/office/drawing/2014/main" id="{E0109C4A-0026-6F48-A51B-736C8445B013}"/>
              </a:ext>
            </a:extLst>
          </p:cNvPr>
          <p:cNvGrpSpPr/>
          <p:nvPr userDrawn="1"/>
        </p:nvGrpSpPr>
        <p:grpSpPr>
          <a:xfrm>
            <a:off x="-250156" y="0"/>
            <a:ext cx="2289125" cy="6858000"/>
            <a:chOff x="-350874" y="1"/>
            <a:chExt cx="2331655" cy="7767048"/>
          </a:xfrm>
        </p:grpSpPr>
        <p:sp>
          <p:nvSpPr>
            <p:cNvPr id="45" name="object 4">
              <a:extLst>
                <a:ext uri="{FF2B5EF4-FFF2-40B4-BE49-F238E27FC236}">
                  <a16:creationId xmlns:a16="http://schemas.microsoft.com/office/drawing/2014/main" id="{E79BFA78-D8DB-7040-B376-D6CB77221E9C}"/>
                </a:ext>
              </a:extLst>
            </p:cNvPr>
            <p:cNvSpPr/>
            <p:nvPr/>
          </p:nvSpPr>
          <p:spPr>
            <a:xfrm>
              <a:off x="-350874" y="3883525"/>
              <a:ext cx="839846" cy="0"/>
            </a:xfrm>
            <a:custGeom>
              <a:avLst/>
              <a:gdLst/>
              <a:ahLst/>
              <a:cxnLst/>
              <a:rect l="l" t="t" r="r" b="b"/>
              <a:pathLst>
                <a:path w="1183640">
                  <a:moveTo>
                    <a:pt x="0" y="0"/>
                  </a:moveTo>
                  <a:lnTo>
                    <a:pt x="1183319" y="0"/>
                  </a:lnTo>
                </a:path>
              </a:pathLst>
            </a:custGeom>
            <a:ln w="19050">
              <a:solidFill>
                <a:srgbClr val="FFFFFF"/>
              </a:solidFill>
            </a:ln>
          </p:spPr>
          <p:txBody>
            <a:bodyPr wrap="square" lIns="0" tIns="0" rIns="0" bIns="0" rtlCol="0"/>
            <a:lstStyle/>
            <a:p>
              <a:endParaRPr/>
            </a:p>
          </p:txBody>
        </p:sp>
        <p:grpSp>
          <p:nvGrpSpPr>
            <p:cNvPr id="16" name="Group 15">
              <a:extLst>
                <a:ext uri="{FF2B5EF4-FFF2-40B4-BE49-F238E27FC236}">
                  <a16:creationId xmlns:a16="http://schemas.microsoft.com/office/drawing/2014/main" id="{A51CB8F4-3FA3-E649-BC8A-DFF476EC8219}"/>
                </a:ext>
              </a:extLst>
            </p:cNvPr>
            <p:cNvGrpSpPr/>
            <p:nvPr userDrawn="1"/>
          </p:nvGrpSpPr>
          <p:grpSpPr>
            <a:xfrm>
              <a:off x="-350874" y="1"/>
              <a:ext cx="2331655" cy="3180687"/>
              <a:chOff x="-343367" y="1"/>
              <a:chExt cx="2331655" cy="3180687"/>
            </a:xfrm>
          </p:grpSpPr>
          <p:sp>
            <p:nvSpPr>
              <p:cNvPr id="44" name="object 3">
                <a:extLst>
                  <a:ext uri="{FF2B5EF4-FFF2-40B4-BE49-F238E27FC236}">
                    <a16:creationId xmlns:a16="http://schemas.microsoft.com/office/drawing/2014/main" id="{C4A32115-CFBA-AE47-8B60-517628AC4D65}"/>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dirty="0"/>
              </a:p>
            </p:txBody>
          </p:sp>
          <p:sp>
            <p:nvSpPr>
              <p:cNvPr id="47" name="object 6">
                <a:extLst>
                  <a:ext uri="{FF2B5EF4-FFF2-40B4-BE49-F238E27FC236}">
                    <a16:creationId xmlns:a16="http://schemas.microsoft.com/office/drawing/2014/main" id="{60B3994B-3367-E24D-9A1A-D7B937EF96F3}"/>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nvGrpSpPr>
            <p:cNvPr id="49" name="Group 48">
              <a:extLst>
                <a:ext uri="{FF2B5EF4-FFF2-40B4-BE49-F238E27FC236}">
                  <a16:creationId xmlns:a16="http://schemas.microsoft.com/office/drawing/2014/main" id="{271C63C7-FCE5-1545-B0EF-5DC7B4212645}"/>
                </a:ext>
              </a:extLst>
            </p:cNvPr>
            <p:cNvGrpSpPr/>
            <p:nvPr userDrawn="1"/>
          </p:nvGrpSpPr>
          <p:grpSpPr>
            <a:xfrm flipV="1">
              <a:off x="-350874" y="4586362"/>
              <a:ext cx="2331655" cy="3180687"/>
              <a:chOff x="-343367" y="1"/>
              <a:chExt cx="2331655" cy="3180687"/>
            </a:xfrm>
          </p:grpSpPr>
          <p:sp>
            <p:nvSpPr>
              <p:cNvPr id="50" name="object 3">
                <a:extLst>
                  <a:ext uri="{FF2B5EF4-FFF2-40B4-BE49-F238E27FC236}">
                    <a16:creationId xmlns:a16="http://schemas.microsoft.com/office/drawing/2014/main" id="{A6DBB7D7-455F-064E-879A-DC53EC3E860F}"/>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a:p>
            </p:txBody>
          </p:sp>
          <p:sp>
            <p:nvSpPr>
              <p:cNvPr id="51" name="object 6">
                <a:extLst>
                  <a:ext uri="{FF2B5EF4-FFF2-40B4-BE49-F238E27FC236}">
                    <a16:creationId xmlns:a16="http://schemas.microsoft.com/office/drawing/2014/main" id="{18AE461D-02F8-EA48-87CE-6DE637A39858}"/>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sp>
        <p:nvSpPr>
          <p:cNvPr id="21" name="Text Placeholder 20">
            <a:extLst>
              <a:ext uri="{FF2B5EF4-FFF2-40B4-BE49-F238E27FC236}">
                <a16:creationId xmlns:a16="http://schemas.microsoft.com/office/drawing/2014/main" id="{AFB84C91-9E01-3342-B68E-77076D39FB68}"/>
              </a:ext>
            </a:extLst>
          </p:cNvPr>
          <p:cNvSpPr>
            <a:spLocks noGrp="1"/>
          </p:cNvSpPr>
          <p:nvPr>
            <p:ph type="body" sz="quarter" idx="18" hasCustomPrompt="1"/>
          </p:nvPr>
        </p:nvSpPr>
        <p:spPr>
          <a:xfrm>
            <a:off x="4997931" y="1381065"/>
            <a:ext cx="5305425" cy="2914483"/>
          </a:xfrm>
        </p:spPr>
        <p:txBody>
          <a:bodyPr lIns="0" tIns="0" rIns="0" bIns="0">
            <a:noAutofit/>
          </a:bodyPr>
          <a:lstStyle>
            <a:lvl1pPr marL="0" marR="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sz="1800" b="1" i="0">
                <a:solidFill>
                  <a:srgbClr val="FFFFFF"/>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Level 1. Click to add text. Click to add text. Click to add text. Click to add text. Click to add text. Click to add text. Click to add text. Click to add text. Click to add text. </a:t>
            </a:r>
          </a:p>
          <a:p>
            <a:pPr lvl="1"/>
            <a:r>
              <a:rPr lang="en-US" dirty="0"/>
              <a:t>Level 2.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text. </a:t>
            </a: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63" name="Text Placeholder 20">
            <a:extLst>
              <a:ext uri="{FF2B5EF4-FFF2-40B4-BE49-F238E27FC236}">
                <a16:creationId xmlns:a16="http://schemas.microsoft.com/office/drawing/2014/main" id="{2A5C82F4-1E88-CE41-BFBC-F5EA06B1A4E1}"/>
              </a:ext>
            </a:extLst>
          </p:cNvPr>
          <p:cNvSpPr>
            <a:spLocks noGrp="1"/>
          </p:cNvSpPr>
          <p:nvPr>
            <p:ph type="body" sz="quarter" idx="19" hasCustomPrompt="1"/>
          </p:nvPr>
        </p:nvSpPr>
        <p:spPr>
          <a:xfrm>
            <a:off x="4997931" y="4740954"/>
            <a:ext cx="5305425" cy="1227680"/>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i="0">
                <a:solidFill>
                  <a:srgbClr val="FFFFFF"/>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1"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edit section items:</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Section Item | Section Item | Section Item</a:t>
            </a:r>
            <a:br>
              <a:rPr lang="en-US" dirty="0"/>
            </a:br>
            <a:r>
              <a:rPr lang="en-US" dirty="0"/>
              <a:t>Section Item | Section Item </a:t>
            </a:r>
          </a:p>
        </p:txBody>
      </p:sp>
    </p:spTree>
    <p:extLst>
      <p:ext uri="{BB962C8B-B14F-4D97-AF65-F5344CB8AC3E}">
        <p14:creationId xmlns:p14="http://schemas.microsoft.com/office/powerpoint/2010/main" val="873790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Quote Bold 1">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
        <p:nvSpPr>
          <p:cNvPr id="21" name="Text Placeholder 20">
            <a:extLst>
              <a:ext uri="{FF2B5EF4-FFF2-40B4-BE49-F238E27FC236}">
                <a16:creationId xmlns:a16="http://schemas.microsoft.com/office/drawing/2014/main" id="{AFB84C91-9E01-3342-B68E-77076D39FB68}"/>
              </a:ext>
            </a:extLst>
          </p:cNvPr>
          <p:cNvSpPr>
            <a:spLocks noGrp="1"/>
          </p:cNvSpPr>
          <p:nvPr>
            <p:ph type="body" sz="quarter" idx="18" hasCustomPrompt="1"/>
          </p:nvPr>
        </p:nvSpPr>
        <p:spPr>
          <a:xfrm>
            <a:off x="2529841" y="1747527"/>
            <a:ext cx="9523930" cy="2548021"/>
          </a:xfrm>
        </p:spPr>
        <p:txBody>
          <a:bodyPr lIns="0" tIns="0" rIns="0" bIns="0">
            <a:noAutofit/>
          </a:bodyPr>
          <a:lstStyle>
            <a:lvl1pPr marL="0" marR="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sz="4800" b="1" i="0">
                <a:solidFill>
                  <a:srgbClr val="FFFFFF"/>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quote here</a:t>
            </a: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63" name="Text Placeholder 20">
            <a:extLst>
              <a:ext uri="{FF2B5EF4-FFF2-40B4-BE49-F238E27FC236}">
                <a16:creationId xmlns:a16="http://schemas.microsoft.com/office/drawing/2014/main" id="{2A5C82F4-1E88-CE41-BFBC-F5EA06B1A4E1}"/>
              </a:ext>
            </a:extLst>
          </p:cNvPr>
          <p:cNvSpPr>
            <a:spLocks noGrp="1"/>
          </p:cNvSpPr>
          <p:nvPr>
            <p:ph type="body" sz="quarter" idx="19" hasCustomPrompt="1"/>
          </p:nvPr>
        </p:nvSpPr>
        <p:spPr>
          <a:xfrm>
            <a:off x="4997931" y="4740954"/>
            <a:ext cx="5305425" cy="1227680"/>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i="0">
                <a:solidFill>
                  <a:srgbClr val="FFFFFF"/>
                </a:solidFill>
                <a:latin typeface="Gentona Book" pitchFamily="2" charset="77"/>
              </a:defRPr>
            </a:lvl1pPr>
            <a:lvl2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a:solidFill>
                  <a:srgbClr val="FFFFFF"/>
                </a:solidFill>
              </a:defRPr>
            </a:lvl2pPr>
            <a:lvl3pPr marL="914400" indent="0">
              <a:buNone/>
              <a:defRPr/>
            </a:lvl3pPr>
            <a:lvl4pPr marL="1371600" indent="0">
              <a:buNone/>
              <a:defRPr/>
            </a:lvl4pPr>
            <a:lvl5pPr marL="1828800" indent="0">
              <a:buNone/>
              <a:defRPr/>
            </a:lvl5pPr>
          </a:lstStyle>
          <a:p>
            <a:pPr marL="0" marR="0" lvl="1"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attribution here</a:t>
            </a:r>
          </a:p>
        </p:txBody>
      </p:sp>
      <p:grpSp>
        <p:nvGrpSpPr>
          <p:cNvPr id="18" name="Group 17">
            <a:extLst>
              <a:ext uri="{FF2B5EF4-FFF2-40B4-BE49-F238E27FC236}">
                <a16:creationId xmlns:a16="http://schemas.microsoft.com/office/drawing/2014/main" id="{EE114B95-9298-E597-9629-4D75096F72CF}"/>
              </a:ext>
            </a:extLst>
          </p:cNvPr>
          <p:cNvGrpSpPr/>
          <p:nvPr userDrawn="1"/>
        </p:nvGrpSpPr>
        <p:grpSpPr>
          <a:xfrm>
            <a:off x="-400481" y="0"/>
            <a:ext cx="2289125" cy="6858000"/>
            <a:chOff x="-350874" y="1"/>
            <a:chExt cx="2331655" cy="7767048"/>
          </a:xfrm>
        </p:grpSpPr>
        <p:sp>
          <p:nvSpPr>
            <p:cNvPr id="19" name="object 4">
              <a:extLst>
                <a:ext uri="{FF2B5EF4-FFF2-40B4-BE49-F238E27FC236}">
                  <a16:creationId xmlns:a16="http://schemas.microsoft.com/office/drawing/2014/main" id="{542220C9-009D-8B2A-A02D-D7E3517FC5F2}"/>
                </a:ext>
              </a:extLst>
            </p:cNvPr>
            <p:cNvSpPr/>
            <p:nvPr/>
          </p:nvSpPr>
          <p:spPr>
            <a:xfrm>
              <a:off x="-350874" y="3883525"/>
              <a:ext cx="2331654" cy="168848"/>
            </a:xfrm>
            <a:custGeom>
              <a:avLst/>
              <a:gdLst/>
              <a:ahLst/>
              <a:cxnLst/>
              <a:rect l="l" t="t" r="r" b="b"/>
              <a:pathLst>
                <a:path w="1183640">
                  <a:moveTo>
                    <a:pt x="0" y="0"/>
                  </a:moveTo>
                  <a:lnTo>
                    <a:pt x="1183319" y="0"/>
                  </a:lnTo>
                </a:path>
              </a:pathLst>
            </a:custGeom>
            <a:ln w="19050">
              <a:solidFill>
                <a:srgbClr val="FFFFFF"/>
              </a:solidFill>
            </a:ln>
          </p:spPr>
          <p:txBody>
            <a:bodyPr wrap="square" lIns="0" tIns="0" rIns="0" bIns="0" rtlCol="0"/>
            <a:lstStyle/>
            <a:p>
              <a:endParaRPr/>
            </a:p>
          </p:txBody>
        </p:sp>
        <p:grpSp>
          <p:nvGrpSpPr>
            <p:cNvPr id="20" name="Group 19">
              <a:extLst>
                <a:ext uri="{FF2B5EF4-FFF2-40B4-BE49-F238E27FC236}">
                  <a16:creationId xmlns:a16="http://schemas.microsoft.com/office/drawing/2014/main" id="{7DACA554-9B5E-83BC-B851-6A1567F1305A}"/>
                </a:ext>
              </a:extLst>
            </p:cNvPr>
            <p:cNvGrpSpPr/>
            <p:nvPr userDrawn="1"/>
          </p:nvGrpSpPr>
          <p:grpSpPr>
            <a:xfrm>
              <a:off x="-350874" y="1"/>
              <a:ext cx="2331655" cy="3180687"/>
              <a:chOff x="-343367" y="1"/>
              <a:chExt cx="2331655" cy="3180687"/>
            </a:xfrm>
          </p:grpSpPr>
          <p:sp>
            <p:nvSpPr>
              <p:cNvPr id="27" name="object 3">
                <a:extLst>
                  <a:ext uri="{FF2B5EF4-FFF2-40B4-BE49-F238E27FC236}">
                    <a16:creationId xmlns:a16="http://schemas.microsoft.com/office/drawing/2014/main" id="{327002F1-D650-30F7-5722-ABE5BB037238}"/>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a:p>
            </p:txBody>
          </p:sp>
          <p:sp>
            <p:nvSpPr>
              <p:cNvPr id="28" name="object 6">
                <a:extLst>
                  <a:ext uri="{FF2B5EF4-FFF2-40B4-BE49-F238E27FC236}">
                    <a16:creationId xmlns:a16="http://schemas.microsoft.com/office/drawing/2014/main" id="{EE24D198-2C15-2E59-AEE5-F7697640F586}"/>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nvGrpSpPr>
            <p:cNvPr id="22" name="Group 21">
              <a:extLst>
                <a:ext uri="{FF2B5EF4-FFF2-40B4-BE49-F238E27FC236}">
                  <a16:creationId xmlns:a16="http://schemas.microsoft.com/office/drawing/2014/main" id="{AA60DD74-D2F6-BC8E-B255-D5E20DCFA29C}"/>
                </a:ext>
              </a:extLst>
            </p:cNvPr>
            <p:cNvGrpSpPr/>
            <p:nvPr userDrawn="1"/>
          </p:nvGrpSpPr>
          <p:grpSpPr>
            <a:xfrm flipV="1">
              <a:off x="-350874" y="4586362"/>
              <a:ext cx="2331655" cy="3180687"/>
              <a:chOff x="-343367" y="1"/>
              <a:chExt cx="2331655" cy="3180687"/>
            </a:xfrm>
          </p:grpSpPr>
          <p:sp>
            <p:nvSpPr>
              <p:cNvPr id="25" name="object 3">
                <a:extLst>
                  <a:ext uri="{FF2B5EF4-FFF2-40B4-BE49-F238E27FC236}">
                    <a16:creationId xmlns:a16="http://schemas.microsoft.com/office/drawing/2014/main" id="{39372DFE-06F1-E6DE-5AA0-B3A7FAF2ED42}"/>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a:p>
            </p:txBody>
          </p:sp>
          <p:sp>
            <p:nvSpPr>
              <p:cNvPr id="26" name="object 6">
                <a:extLst>
                  <a:ext uri="{FF2B5EF4-FFF2-40B4-BE49-F238E27FC236}">
                    <a16:creationId xmlns:a16="http://schemas.microsoft.com/office/drawing/2014/main" id="{CEE7444E-8634-2B46-F46C-EDD98FCDCA6E}"/>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spTree>
    <p:extLst>
      <p:ext uri="{BB962C8B-B14F-4D97-AF65-F5344CB8AC3E}">
        <p14:creationId xmlns:p14="http://schemas.microsoft.com/office/powerpoint/2010/main" val="42148036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Quote Bold 3">
    <p:bg>
      <p:bgPr>
        <a:gradFill>
          <a:gsLst>
            <a:gs pos="100000">
              <a:schemeClr val="accent1"/>
            </a:gs>
            <a:gs pos="0">
              <a:schemeClr val="accent3"/>
            </a:gs>
          </a:gsLst>
          <a:lin ang="19200000" scaled="0"/>
        </a:gra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
        <p:nvSpPr>
          <p:cNvPr id="21" name="Text Placeholder 20">
            <a:extLst>
              <a:ext uri="{FF2B5EF4-FFF2-40B4-BE49-F238E27FC236}">
                <a16:creationId xmlns:a16="http://schemas.microsoft.com/office/drawing/2014/main" id="{AFB84C91-9E01-3342-B68E-77076D39FB68}"/>
              </a:ext>
            </a:extLst>
          </p:cNvPr>
          <p:cNvSpPr>
            <a:spLocks noGrp="1"/>
          </p:cNvSpPr>
          <p:nvPr>
            <p:ph type="body" sz="quarter" idx="18" hasCustomPrompt="1"/>
          </p:nvPr>
        </p:nvSpPr>
        <p:spPr>
          <a:xfrm>
            <a:off x="2529841" y="1747527"/>
            <a:ext cx="9523930" cy="2548021"/>
          </a:xfrm>
        </p:spPr>
        <p:txBody>
          <a:bodyPr lIns="0" tIns="0" rIns="0" bIns="0">
            <a:noAutofit/>
          </a:bodyPr>
          <a:lstStyle>
            <a:lvl1pPr marL="0" marR="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sz="4800" b="1" i="0">
                <a:solidFill>
                  <a:srgbClr val="FFFFFF"/>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quote here</a:t>
            </a: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63" name="Text Placeholder 20">
            <a:extLst>
              <a:ext uri="{FF2B5EF4-FFF2-40B4-BE49-F238E27FC236}">
                <a16:creationId xmlns:a16="http://schemas.microsoft.com/office/drawing/2014/main" id="{2A5C82F4-1E88-CE41-BFBC-F5EA06B1A4E1}"/>
              </a:ext>
            </a:extLst>
          </p:cNvPr>
          <p:cNvSpPr>
            <a:spLocks noGrp="1"/>
          </p:cNvSpPr>
          <p:nvPr>
            <p:ph type="body" sz="quarter" idx="19" hasCustomPrompt="1"/>
          </p:nvPr>
        </p:nvSpPr>
        <p:spPr>
          <a:xfrm>
            <a:off x="4997931" y="4740954"/>
            <a:ext cx="5305425" cy="1227680"/>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i="0">
                <a:solidFill>
                  <a:srgbClr val="FFFFFF"/>
                </a:solidFill>
                <a:latin typeface="Gentona Book" pitchFamily="2" charset="77"/>
              </a:defRPr>
            </a:lvl1pPr>
            <a:lvl2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a:solidFill>
                  <a:srgbClr val="FFFFFF"/>
                </a:solidFill>
              </a:defRPr>
            </a:lvl2pPr>
            <a:lvl3pPr marL="914400" indent="0">
              <a:buNone/>
              <a:defRPr/>
            </a:lvl3pPr>
            <a:lvl4pPr marL="1371600" indent="0">
              <a:buNone/>
              <a:defRPr/>
            </a:lvl4pPr>
            <a:lvl5pPr marL="1828800" indent="0">
              <a:buNone/>
              <a:defRPr/>
            </a:lvl5pPr>
          </a:lstStyle>
          <a:p>
            <a:pPr marL="0" marR="0" lvl="1"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attribution here</a:t>
            </a:r>
          </a:p>
        </p:txBody>
      </p:sp>
      <p:grpSp>
        <p:nvGrpSpPr>
          <p:cNvPr id="18" name="Group 17">
            <a:extLst>
              <a:ext uri="{FF2B5EF4-FFF2-40B4-BE49-F238E27FC236}">
                <a16:creationId xmlns:a16="http://schemas.microsoft.com/office/drawing/2014/main" id="{EE114B95-9298-E597-9629-4D75096F72CF}"/>
              </a:ext>
            </a:extLst>
          </p:cNvPr>
          <p:cNvGrpSpPr/>
          <p:nvPr userDrawn="1"/>
        </p:nvGrpSpPr>
        <p:grpSpPr>
          <a:xfrm>
            <a:off x="-400481" y="0"/>
            <a:ext cx="2289125" cy="6858000"/>
            <a:chOff x="-350874" y="1"/>
            <a:chExt cx="2331655" cy="7767048"/>
          </a:xfrm>
        </p:grpSpPr>
        <p:sp>
          <p:nvSpPr>
            <p:cNvPr id="19" name="object 4">
              <a:extLst>
                <a:ext uri="{FF2B5EF4-FFF2-40B4-BE49-F238E27FC236}">
                  <a16:creationId xmlns:a16="http://schemas.microsoft.com/office/drawing/2014/main" id="{542220C9-009D-8B2A-A02D-D7E3517FC5F2}"/>
                </a:ext>
              </a:extLst>
            </p:cNvPr>
            <p:cNvSpPr/>
            <p:nvPr/>
          </p:nvSpPr>
          <p:spPr>
            <a:xfrm>
              <a:off x="-350874" y="3883525"/>
              <a:ext cx="2331654" cy="168848"/>
            </a:xfrm>
            <a:custGeom>
              <a:avLst/>
              <a:gdLst/>
              <a:ahLst/>
              <a:cxnLst/>
              <a:rect l="l" t="t" r="r" b="b"/>
              <a:pathLst>
                <a:path w="1183640">
                  <a:moveTo>
                    <a:pt x="0" y="0"/>
                  </a:moveTo>
                  <a:lnTo>
                    <a:pt x="1183319" y="0"/>
                  </a:lnTo>
                </a:path>
              </a:pathLst>
            </a:custGeom>
            <a:ln w="19050">
              <a:solidFill>
                <a:srgbClr val="FFFFFF"/>
              </a:solidFill>
            </a:ln>
          </p:spPr>
          <p:txBody>
            <a:bodyPr wrap="square" lIns="0" tIns="0" rIns="0" bIns="0" rtlCol="0"/>
            <a:lstStyle/>
            <a:p>
              <a:endParaRPr/>
            </a:p>
          </p:txBody>
        </p:sp>
        <p:grpSp>
          <p:nvGrpSpPr>
            <p:cNvPr id="20" name="Group 19">
              <a:extLst>
                <a:ext uri="{FF2B5EF4-FFF2-40B4-BE49-F238E27FC236}">
                  <a16:creationId xmlns:a16="http://schemas.microsoft.com/office/drawing/2014/main" id="{7DACA554-9B5E-83BC-B851-6A1567F1305A}"/>
                </a:ext>
              </a:extLst>
            </p:cNvPr>
            <p:cNvGrpSpPr/>
            <p:nvPr userDrawn="1"/>
          </p:nvGrpSpPr>
          <p:grpSpPr>
            <a:xfrm>
              <a:off x="-350874" y="1"/>
              <a:ext cx="2331655" cy="3180687"/>
              <a:chOff x="-343367" y="1"/>
              <a:chExt cx="2331655" cy="3180687"/>
            </a:xfrm>
          </p:grpSpPr>
          <p:sp>
            <p:nvSpPr>
              <p:cNvPr id="27" name="object 3">
                <a:extLst>
                  <a:ext uri="{FF2B5EF4-FFF2-40B4-BE49-F238E27FC236}">
                    <a16:creationId xmlns:a16="http://schemas.microsoft.com/office/drawing/2014/main" id="{327002F1-D650-30F7-5722-ABE5BB037238}"/>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a:p>
            </p:txBody>
          </p:sp>
          <p:sp>
            <p:nvSpPr>
              <p:cNvPr id="28" name="object 6">
                <a:extLst>
                  <a:ext uri="{FF2B5EF4-FFF2-40B4-BE49-F238E27FC236}">
                    <a16:creationId xmlns:a16="http://schemas.microsoft.com/office/drawing/2014/main" id="{EE24D198-2C15-2E59-AEE5-F7697640F586}"/>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nvGrpSpPr>
            <p:cNvPr id="22" name="Group 21">
              <a:extLst>
                <a:ext uri="{FF2B5EF4-FFF2-40B4-BE49-F238E27FC236}">
                  <a16:creationId xmlns:a16="http://schemas.microsoft.com/office/drawing/2014/main" id="{AA60DD74-D2F6-BC8E-B255-D5E20DCFA29C}"/>
                </a:ext>
              </a:extLst>
            </p:cNvPr>
            <p:cNvGrpSpPr/>
            <p:nvPr userDrawn="1"/>
          </p:nvGrpSpPr>
          <p:grpSpPr>
            <a:xfrm flipV="1">
              <a:off x="-350874" y="4586362"/>
              <a:ext cx="2331655" cy="3180687"/>
              <a:chOff x="-343367" y="1"/>
              <a:chExt cx="2331655" cy="3180687"/>
            </a:xfrm>
          </p:grpSpPr>
          <p:sp>
            <p:nvSpPr>
              <p:cNvPr id="25" name="object 3">
                <a:extLst>
                  <a:ext uri="{FF2B5EF4-FFF2-40B4-BE49-F238E27FC236}">
                    <a16:creationId xmlns:a16="http://schemas.microsoft.com/office/drawing/2014/main" id="{39372DFE-06F1-E6DE-5AA0-B3A7FAF2ED42}"/>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a:p>
            </p:txBody>
          </p:sp>
          <p:sp>
            <p:nvSpPr>
              <p:cNvPr id="26" name="object 6">
                <a:extLst>
                  <a:ext uri="{FF2B5EF4-FFF2-40B4-BE49-F238E27FC236}">
                    <a16:creationId xmlns:a16="http://schemas.microsoft.com/office/drawing/2014/main" id="{CEE7444E-8634-2B46-F46C-EDD98FCDCA6E}"/>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spTree>
    <p:extLst>
      <p:ext uri="{BB962C8B-B14F-4D97-AF65-F5344CB8AC3E}">
        <p14:creationId xmlns:p14="http://schemas.microsoft.com/office/powerpoint/2010/main" val="6498475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Quote Bold 2">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
        <p:nvSpPr>
          <p:cNvPr id="2" name="Title 1">
            <a:extLst>
              <a:ext uri="{FF2B5EF4-FFF2-40B4-BE49-F238E27FC236}">
                <a16:creationId xmlns:a16="http://schemas.microsoft.com/office/drawing/2014/main" id="{9F8A2392-E9A2-C452-D340-91E5E5E93CBD}"/>
              </a:ext>
            </a:extLst>
          </p:cNvPr>
          <p:cNvSpPr>
            <a:spLocks noGrp="1"/>
          </p:cNvSpPr>
          <p:nvPr>
            <p:ph type="title" hasCustomPrompt="1"/>
          </p:nvPr>
        </p:nvSpPr>
        <p:spPr>
          <a:xfrm>
            <a:off x="0" y="2113448"/>
            <a:ext cx="12192000" cy="1325563"/>
          </a:xfrm>
        </p:spPr>
        <p:txBody>
          <a:bodyPr lIns="0" tIns="0" rIns="0" bIns="0" anchor="t" anchorCtr="0">
            <a:noAutofit/>
          </a:bodyPr>
          <a:lstStyle>
            <a:lvl1pPr algn="ctr">
              <a:defRPr sz="3600" b="1" i="0">
                <a:solidFill>
                  <a:schemeClr val="bg1"/>
                </a:solidFill>
                <a:latin typeface="Obviously Wide Semi" pitchFamily="82" charset="77"/>
              </a:defRPr>
            </a:lvl1pPr>
          </a:lstStyle>
          <a:p>
            <a:r>
              <a:rPr lang="en-US" dirty="0"/>
              <a:t>Click to add quote here.</a:t>
            </a:r>
          </a:p>
        </p:txBody>
      </p:sp>
      <p:sp>
        <p:nvSpPr>
          <p:cNvPr id="4" name="Text Placeholder 3">
            <a:extLst>
              <a:ext uri="{FF2B5EF4-FFF2-40B4-BE49-F238E27FC236}">
                <a16:creationId xmlns:a16="http://schemas.microsoft.com/office/drawing/2014/main" id="{D1E662EE-C1C1-8B67-0864-E6BC8F51886A}"/>
              </a:ext>
            </a:extLst>
          </p:cNvPr>
          <p:cNvSpPr>
            <a:spLocks noGrp="1"/>
          </p:cNvSpPr>
          <p:nvPr>
            <p:ph type="body" sz="quarter" idx="20" hasCustomPrompt="1"/>
          </p:nvPr>
        </p:nvSpPr>
        <p:spPr>
          <a:xfrm>
            <a:off x="0" y="5506903"/>
            <a:ext cx="12192000" cy="651353"/>
          </a:xfrm>
        </p:spPr>
        <p:txBody>
          <a:bodyPr lIns="0" tIns="0" rIns="0" bIns="0">
            <a:noAutofit/>
          </a:bodyPr>
          <a:lstStyle>
            <a:lvl1pPr marL="0" indent="0" algn="ctr">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add add attribution here</a:t>
            </a:r>
          </a:p>
        </p:txBody>
      </p:sp>
      <p:grpSp>
        <p:nvGrpSpPr>
          <p:cNvPr id="5" name="Group 4">
            <a:extLst>
              <a:ext uri="{FF2B5EF4-FFF2-40B4-BE49-F238E27FC236}">
                <a16:creationId xmlns:a16="http://schemas.microsoft.com/office/drawing/2014/main" id="{3F386697-F5FB-708C-C51F-31450BE862C8}"/>
              </a:ext>
            </a:extLst>
          </p:cNvPr>
          <p:cNvGrpSpPr/>
          <p:nvPr userDrawn="1"/>
        </p:nvGrpSpPr>
        <p:grpSpPr>
          <a:xfrm>
            <a:off x="4422567" y="5186507"/>
            <a:ext cx="3346866" cy="85200"/>
            <a:chOff x="4341090" y="5186507"/>
            <a:chExt cx="3346866" cy="85200"/>
          </a:xfrm>
        </p:grpSpPr>
        <p:sp>
          <p:nvSpPr>
            <p:cNvPr id="30" name="object 12">
              <a:extLst>
                <a:ext uri="{FF2B5EF4-FFF2-40B4-BE49-F238E27FC236}">
                  <a16:creationId xmlns:a16="http://schemas.microsoft.com/office/drawing/2014/main" id="{8D322451-56DD-6D3C-137E-5E7494D9C517}"/>
                </a:ext>
              </a:extLst>
            </p:cNvPr>
            <p:cNvSpPr/>
            <p:nvPr userDrawn="1"/>
          </p:nvSpPr>
          <p:spPr>
            <a:xfrm rot="5400000">
              <a:off x="5255490" y="4272107"/>
              <a:ext cx="0" cy="182880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dirty="0"/>
            </a:p>
          </p:txBody>
        </p:sp>
        <p:sp>
          <p:nvSpPr>
            <p:cNvPr id="31" name="object 22">
              <a:extLst>
                <a:ext uri="{FF2B5EF4-FFF2-40B4-BE49-F238E27FC236}">
                  <a16:creationId xmlns:a16="http://schemas.microsoft.com/office/drawing/2014/main" id="{CE855F0E-32FA-0B7F-289A-6769F95F220C}"/>
                </a:ext>
              </a:extLst>
            </p:cNvPr>
            <p:cNvSpPr/>
            <p:nvPr userDrawn="1"/>
          </p:nvSpPr>
          <p:spPr>
            <a:xfrm rot="5400000">
              <a:off x="6773556" y="4357307"/>
              <a:ext cx="0" cy="182880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grpSp>
    </p:spTree>
    <p:extLst>
      <p:ext uri="{BB962C8B-B14F-4D97-AF65-F5344CB8AC3E}">
        <p14:creationId xmlns:p14="http://schemas.microsoft.com/office/powerpoint/2010/main" val="24257742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ote Bold 4">
    <p:bg>
      <p:bgPr>
        <a:gradFill>
          <a:gsLst>
            <a:gs pos="100000">
              <a:schemeClr val="accent1"/>
            </a:gs>
            <a:gs pos="0">
              <a:schemeClr val="accent3"/>
            </a:gs>
          </a:gsLst>
          <a:lin ang="19200000" scaled="0"/>
        </a:gra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
        <p:nvSpPr>
          <p:cNvPr id="2" name="Title 1">
            <a:extLst>
              <a:ext uri="{FF2B5EF4-FFF2-40B4-BE49-F238E27FC236}">
                <a16:creationId xmlns:a16="http://schemas.microsoft.com/office/drawing/2014/main" id="{9F8A2392-E9A2-C452-D340-91E5E5E93CBD}"/>
              </a:ext>
            </a:extLst>
          </p:cNvPr>
          <p:cNvSpPr>
            <a:spLocks noGrp="1"/>
          </p:cNvSpPr>
          <p:nvPr>
            <p:ph type="title" hasCustomPrompt="1"/>
          </p:nvPr>
        </p:nvSpPr>
        <p:spPr>
          <a:xfrm>
            <a:off x="0" y="2113448"/>
            <a:ext cx="12192000" cy="1325563"/>
          </a:xfrm>
        </p:spPr>
        <p:txBody>
          <a:bodyPr lIns="0" tIns="0" rIns="0" bIns="0" anchor="t" anchorCtr="0">
            <a:noAutofit/>
          </a:bodyPr>
          <a:lstStyle>
            <a:lvl1pPr algn="ctr">
              <a:defRPr sz="3600" b="1" i="0">
                <a:solidFill>
                  <a:schemeClr val="bg1"/>
                </a:solidFill>
                <a:latin typeface="Obviously Wide Semi" pitchFamily="82" charset="77"/>
              </a:defRPr>
            </a:lvl1pPr>
          </a:lstStyle>
          <a:p>
            <a:r>
              <a:rPr lang="en-US" dirty="0"/>
              <a:t>Click to add quote here.</a:t>
            </a:r>
          </a:p>
        </p:txBody>
      </p:sp>
      <p:sp>
        <p:nvSpPr>
          <p:cNvPr id="4" name="Text Placeholder 3">
            <a:extLst>
              <a:ext uri="{FF2B5EF4-FFF2-40B4-BE49-F238E27FC236}">
                <a16:creationId xmlns:a16="http://schemas.microsoft.com/office/drawing/2014/main" id="{D1E662EE-C1C1-8B67-0864-E6BC8F51886A}"/>
              </a:ext>
            </a:extLst>
          </p:cNvPr>
          <p:cNvSpPr>
            <a:spLocks noGrp="1"/>
          </p:cNvSpPr>
          <p:nvPr>
            <p:ph type="body" sz="quarter" idx="20" hasCustomPrompt="1"/>
          </p:nvPr>
        </p:nvSpPr>
        <p:spPr>
          <a:xfrm>
            <a:off x="0" y="5506903"/>
            <a:ext cx="12192000" cy="651353"/>
          </a:xfrm>
        </p:spPr>
        <p:txBody>
          <a:bodyPr lIns="0" tIns="0" rIns="0" bIns="0">
            <a:noAutofit/>
          </a:bodyPr>
          <a:lstStyle>
            <a:lvl1pPr marL="0" indent="0" algn="ctr">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add add attribution here</a:t>
            </a:r>
          </a:p>
        </p:txBody>
      </p:sp>
      <p:grpSp>
        <p:nvGrpSpPr>
          <p:cNvPr id="5" name="Group 4">
            <a:extLst>
              <a:ext uri="{FF2B5EF4-FFF2-40B4-BE49-F238E27FC236}">
                <a16:creationId xmlns:a16="http://schemas.microsoft.com/office/drawing/2014/main" id="{3F386697-F5FB-708C-C51F-31450BE862C8}"/>
              </a:ext>
            </a:extLst>
          </p:cNvPr>
          <p:cNvGrpSpPr/>
          <p:nvPr userDrawn="1"/>
        </p:nvGrpSpPr>
        <p:grpSpPr>
          <a:xfrm>
            <a:off x="4422567" y="5186507"/>
            <a:ext cx="3346866" cy="85200"/>
            <a:chOff x="4341090" y="5186507"/>
            <a:chExt cx="3346866" cy="85200"/>
          </a:xfrm>
        </p:grpSpPr>
        <p:sp>
          <p:nvSpPr>
            <p:cNvPr id="30" name="object 12">
              <a:extLst>
                <a:ext uri="{FF2B5EF4-FFF2-40B4-BE49-F238E27FC236}">
                  <a16:creationId xmlns:a16="http://schemas.microsoft.com/office/drawing/2014/main" id="{8D322451-56DD-6D3C-137E-5E7494D9C517}"/>
                </a:ext>
              </a:extLst>
            </p:cNvPr>
            <p:cNvSpPr/>
            <p:nvPr userDrawn="1"/>
          </p:nvSpPr>
          <p:spPr>
            <a:xfrm rot="5400000">
              <a:off x="5255490" y="4272107"/>
              <a:ext cx="0" cy="1828800"/>
            </a:xfrm>
            <a:custGeom>
              <a:avLst/>
              <a:gdLst/>
              <a:ahLst/>
              <a:cxnLst/>
              <a:rect l="l" t="t" r="r" b="b"/>
              <a:pathLst>
                <a:path h="1367790">
                  <a:moveTo>
                    <a:pt x="0" y="1367591"/>
                  </a:moveTo>
                  <a:lnTo>
                    <a:pt x="0" y="0"/>
                  </a:lnTo>
                </a:path>
              </a:pathLst>
            </a:custGeom>
            <a:ln w="33936">
              <a:solidFill>
                <a:schemeClr val="accent2"/>
              </a:solidFill>
            </a:ln>
          </p:spPr>
          <p:txBody>
            <a:bodyPr wrap="square" lIns="0" tIns="0" rIns="0" bIns="0" rtlCol="0"/>
            <a:lstStyle/>
            <a:p>
              <a:endParaRPr dirty="0"/>
            </a:p>
          </p:txBody>
        </p:sp>
        <p:sp>
          <p:nvSpPr>
            <p:cNvPr id="31" name="object 22">
              <a:extLst>
                <a:ext uri="{FF2B5EF4-FFF2-40B4-BE49-F238E27FC236}">
                  <a16:creationId xmlns:a16="http://schemas.microsoft.com/office/drawing/2014/main" id="{CE855F0E-32FA-0B7F-289A-6769F95F220C}"/>
                </a:ext>
              </a:extLst>
            </p:cNvPr>
            <p:cNvSpPr/>
            <p:nvPr userDrawn="1"/>
          </p:nvSpPr>
          <p:spPr>
            <a:xfrm rot="5400000">
              <a:off x="6773556" y="4357307"/>
              <a:ext cx="0" cy="1828800"/>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dirty="0"/>
            </a:p>
          </p:txBody>
        </p:sp>
      </p:grpSp>
    </p:spTree>
    <p:extLst>
      <p:ext uri="{BB962C8B-B14F-4D97-AF65-F5344CB8AC3E}">
        <p14:creationId xmlns:p14="http://schemas.microsoft.com/office/powerpoint/2010/main" val="42061298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Text-Blu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1" cy="299319"/>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17791" cy="299307"/>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1D64F787-285A-BC45-970D-B12BA183E82D}"/>
              </a:ext>
            </a:extLst>
          </p:cNvPr>
          <p:cNvCxnSpPr/>
          <p:nvPr userDrawn="1"/>
        </p:nvCxnSpPr>
        <p:spPr>
          <a:xfrm>
            <a:off x="6096000" y="1999488"/>
            <a:ext cx="0" cy="3803904"/>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574675" y="2000251"/>
            <a:ext cx="5521325" cy="413340"/>
          </a:xfrm>
        </p:spPr>
        <p:txBody>
          <a:bodyPr lIns="0" tIns="0" rIns="0" bIns="0">
            <a:noAutofit/>
          </a:bodyPr>
          <a:lstStyle>
            <a:lvl1pPr marL="0" indent="0">
              <a:buNone/>
              <a:defRPr sz="3200" b="1" i="0">
                <a:solidFill>
                  <a:schemeClr val="accent1"/>
                </a:solidFill>
                <a:latin typeface="Gentona Book" pitchFamily="2" charset="77"/>
              </a:defRPr>
            </a:lvl1pPr>
          </a:lstStyle>
          <a:p>
            <a:pPr lvl="0"/>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574203" y="2629393"/>
            <a:ext cx="5121275"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27" name="Text Placeholder 7">
            <a:extLst>
              <a:ext uri="{FF2B5EF4-FFF2-40B4-BE49-F238E27FC236}">
                <a16:creationId xmlns:a16="http://schemas.microsoft.com/office/drawing/2014/main" id="{477777DB-EE5F-6B46-BBF8-3BCDCAC47457}"/>
              </a:ext>
            </a:extLst>
          </p:cNvPr>
          <p:cNvSpPr>
            <a:spLocks noGrp="1"/>
          </p:cNvSpPr>
          <p:nvPr>
            <p:ph type="body" sz="quarter" idx="21" hasCustomPrompt="1"/>
          </p:nvPr>
        </p:nvSpPr>
        <p:spPr>
          <a:xfrm>
            <a:off x="6760057" y="2723124"/>
            <a:ext cx="5431944" cy="341123"/>
          </a:xfrm>
        </p:spPr>
        <p:txBody>
          <a:bodyPr lIns="0" tIns="0" rIns="0" bIns="0">
            <a:noAutofit/>
          </a:bodyPr>
          <a:lstStyle>
            <a:lvl1pPr marL="0" indent="0">
              <a:buNone/>
              <a:defRPr sz="2000" b="1" i="0">
                <a:solidFill>
                  <a:schemeClr val="accent1"/>
                </a:solidFill>
                <a:latin typeface="Gentona Book" pitchFamily="2" charset="77"/>
              </a:defRPr>
            </a:lvl1pPr>
          </a:lstStyle>
          <a:p>
            <a:pPr lvl="0"/>
            <a:r>
              <a:rPr lang="en-US" dirty="0"/>
              <a:t>CLICK TO SHORTLIST HERE</a:t>
            </a:r>
          </a:p>
        </p:txBody>
      </p:sp>
      <p:sp>
        <p:nvSpPr>
          <p:cNvPr id="15" name="Text Placeholder 14">
            <a:extLst>
              <a:ext uri="{FF2B5EF4-FFF2-40B4-BE49-F238E27FC236}">
                <a16:creationId xmlns:a16="http://schemas.microsoft.com/office/drawing/2014/main" id="{21CC634B-0291-CE49-9506-827956D21E09}"/>
              </a:ext>
            </a:extLst>
          </p:cNvPr>
          <p:cNvSpPr>
            <a:spLocks noGrp="1"/>
          </p:cNvSpPr>
          <p:nvPr>
            <p:ph type="body" sz="quarter" idx="22" hasCustomPrompt="1"/>
          </p:nvPr>
        </p:nvSpPr>
        <p:spPr>
          <a:xfrm>
            <a:off x="6760056" y="3138981"/>
            <a:ext cx="4549775" cy="2817812"/>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a:lvl1pPr>
          </a:lstStyle>
          <a:p>
            <a:pPr marL="120650" marR="0" lvl="0" indent="-1206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list item</a:t>
            </a:r>
          </a:p>
        </p:txBody>
      </p:sp>
      <p:sp>
        <p:nvSpPr>
          <p:cNvPr id="4" name="Rectangle 3">
            <a:extLst>
              <a:ext uri="{FF2B5EF4-FFF2-40B4-BE49-F238E27FC236}">
                <a16:creationId xmlns:a16="http://schemas.microsoft.com/office/drawing/2014/main" id="{8972AE95-B15B-11E8-BD17-3254936C0337}"/>
              </a:ext>
            </a:extLst>
          </p:cNvPr>
          <p:cNvSpPr/>
          <p:nvPr userDrawn="1"/>
        </p:nvSpPr>
        <p:spPr>
          <a:xfrm>
            <a:off x="0" y="6955"/>
            <a:ext cx="12192000" cy="299307"/>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404325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Text-Blu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479568" cy="299331"/>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479568" cy="299319"/>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4" name="Text Placeholder 3">
            <a:extLst>
              <a:ext uri="{FF2B5EF4-FFF2-40B4-BE49-F238E27FC236}">
                <a16:creationId xmlns:a16="http://schemas.microsoft.com/office/drawing/2014/main" id="{5DD69400-28DC-3D44-8BE8-C8291A41706A}"/>
              </a:ext>
            </a:extLst>
          </p:cNvPr>
          <p:cNvSpPr>
            <a:spLocks noGrp="1"/>
          </p:cNvSpPr>
          <p:nvPr>
            <p:ph type="body" sz="quarter" idx="18" hasCustomPrompt="1"/>
          </p:nvPr>
        </p:nvSpPr>
        <p:spPr>
          <a:xfrm>
            <a:off x="574203" y="2060702"/>
            <a:ext cx="10954182" cy="4167061"/>
          </a:xfrm>
        </p:spPr>
        <p:txBody>
          <a:bodyPr>
            <a:normAutofit/>
          </a:bodyPr>
          <a:lstStyle>
            <a:lvl1pPr>
              <a:defRPr sz="1800" b="0" i="0">
                <a:latin typeface="Gentona Light" pitchFamily="2" charset="77"/>
              </a:defRPr>
            </a:lvl1pPr>
            <a:lvl2pPr>
              <a:defRPr sz="1800" b="0" i="0">
                <a:latin typeface="Gentona Light" pitchFamily="2" charset="77"/>
              </a:defRPr>
            </a:lvl2pPr>
            <a:lvl3pPr>
              <a:defRPr sz="1800" b="0" i="0">
                <a:latin typeface="Gentona Light" pitchFamily="2" charset="77"/>
              </a:defRPr>
            </a:lvl3pPr>
            <a:lvl4pPr>
              <a:defRPr sz="1800" b="0" i="0">
                <a:latin typeface="Gentona Light" pitchFamily="2" charset="77"/>
              </a:defRPr>
            </a:lvl4pPr>
            <a:lvl5pPr>
              <a:defRPr sz="1800" b="0" i="0">
                <a:latin typeface="Gentona Light" pitchFamily="2" charset="77"/>
              </a:defRPr>
            </a:lvl5pPr>
          </a:lstStyle>
          <a:p>
            <a:pPr lvl="0"/>
            <a:r>
              <a:rPr lang="en-US" dirty="0"/>
              <a:t>Click to Add Text Here</a:t>
            </a:r>
          </a:p>
          <a:p>
            <a:pPr lvl="1"/>
            <a:r>
              <a:rPr lang="en-US" dirty="0"/>
              <a:t>Text</a:t>
            </a:r>
          </a:p>
          <a:p>
            <a:pPr lvl="2"/>
            <a:r>
              <a:rPr lang="en-US" dirty="0"/>
              <a:t>Text</a:t>
            </a:r>
          </a:p>
          <a:p>
            <a:pPr lvl="3"/>
            <a:r>
              <a:rPr lang="en-US" dirty="0"/>
              <a:t>Text</a:t>
            </a:r>
          </a:p>
          <a:p>
            <a:pPr lvl="4"/>
            <a:r>
              <a:rPr lang="en-US" dirty="0"/>
              <a:t>Text</a:t>
            </a:r>
          </a:p>
        </p:txBody>
      </p:sp>
      <p:sp>
        <p:nvSpPr>
          <p:cNvPr id="3" name="Rectangle 2">
            <a:extLst>
              <a:ext uri="{FF2B5EF4-FFF2-40B4-BE49-F238E27FC236}">
                <a16:creationId xmlns:a16="http://schemas.microsoft.com/office/drawing/2014/main" id="{3FBA73E0-8571-12FC-766D-EC6C05EABC66}"/>
              </a:ext>
            </a:extLst>
          </p:cNvPr>
          <p:cNvSpPr/>
          <p:nvPr userDrawn="1"/>
        </p:nvSpPr>
        <p:spPr>
          <a:xfrm>
            <a:off x="0" y="6955"/>
            <a:ext cx="12192000" cy="299307"/>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994231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Text-Blu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7" cy="299329"/>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17797" cy="299317"/>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574675" y="2000251"/>
            <a:ext cx="5521325" cy="413340"/>
          </a:xfrm>
        </p:spPr>
        <p:txBody>
          <a:bodyPr lIns="0" tIns="0" rIns="0" bIns="0">
            <a:noAutofit/>
          </a:bodyPr>
          <a:lstStyle>
            <a:lvl1pPr marL="0" indent="0">
              <a:buNone/>
              <a:defRPr sz="3200" b="1" i="0">
                <a:solidFill>
                  <a:schemeClr val="accent1"/>
                </a:solidFill>
                <a:latin typeface="Gentona Book" pitchFamily="2" charset="77"/>
              </a:defRPr>
            </a:lvl1pPr>
          </a:lstStyle>
          <a:p>
            <a:pPr lvl="0"/>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574203" y="2629393"/>
            <a:ext cx="516822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14" name="Text Placeholder 12">
            <a:extLst>
              <a:ext uri="{FF2B5EF4-FFF2-40B4-BE49-F238E27FC236}">
                <a16:creationId xmlns:a16="http://schemas.microsoft.com/office/drawing/2014/main" id="{A3C8757A-241D-0240-807A-D467571482BB}"/>
              </a:ext>
            </a:extLst>
          </p:cNvPr>
          <p:cNvSpPr>
            <a:spLocks noGrp="1"/>
          </p:cNvSpPr>
          <p:nvPr>
            <p:ph type="body" sz="quarter" idx="21" hasCustomPrompt="1"/>
          </p:nvPr>
        </p:nvSpPr>
        <p:spPr>
          <a:xfrm>
            <a:off x="6145947" y="2629393"/>
            <a:ext cx="516822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3" name="Rectangle 2">
            <a:extLst>
              <a:ext uri="{FF2B5EF4-FFF2-40B4-BE49-F238E27FC236}">
                <a16:creationId xmlns:a16="http://schemas.microsoft.com/office/drawing/2014/main" id="{53243DC8-6C2B-2E1E-A1B4-828CC199C5F6}"/>
              </a:ext>
            </a:extLst>
          </p:cNvPr>
          <p:cNvSpPr/>
          <p:nvPr userDrawn="1"/>
        </p:nvSpPr>
        <p:spPr>
          <a:xfrm>
            <a:off x="0" y="6955"/>
            <a:ext cx="12192000" cy="299307"/>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892351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4-Text-Blu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479568" cy="334671"/>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479568" cy="334657"/>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574675" y="2000251"/>
            <a:ext cx="5521325" cy="413340"/>
          </a:xfrm>
        </p:spPr>
        <p:txBody>
          <a:bodyPr lIns="0" tIns="0" rIns="0" bIns="0">
            <a:noAutofit/>
          </a:bodyPr>
          <a:lstStyle>
            <a:lvl1pPr marL="0" indent="0">
              <a:buNone/>
              <a:defRPr sz="3200" b="1" i="0">
                <a:solidFill>
                  <a:schemeClr val="accent1"/>
                </a:solidFill>
                <a:latin typeface="Gentona Book" pitchFamily="2" charset="77"/>
              </a:defRPr>
            </a:lvl1pPr>
          </a:lstStyle>
          <a:p>
            <a:pPr lvl="0"/>
            <a:r>
              <a:rPr lang="en-US" dirty="0"/>
              <a:t>Click to Add Section Header</a:t>
            </a:r>
          </a:p>
        </p:txBody>
      </p:sp>
      <p:sp>
        <p:nvSpPr>
          <p:cNvPr id="4" name="Text Placeholder 3">
            <a:extLst>
              <a:ext uri="{FF2B5EF4-FFF2-40B4-BE49-F238E27FC236}">
                <a16:creationId xmlns:a16="http://schemas.microsoft.com/office/drawing/2014/main" id="{3161FB7C-4023-4845-8951-9DDECD6B5AC8}"/>
              </a:ext>
            </a:extLst>
          </p:cNvPr>
          <p:cNvSpPr>
            <a:spLocks noGrp="1"/>
          </p:cNvSpPr>
          <p:nvPr>
            <p:ph type="body" sz="quarter" idx="19" hasCustomPrompt="1"/>
          </p:nvPr>
        </p:nvSpPr>
        <p:spPr>
          <a:xfrm>
            <a:off x="574675" y="2730500"/>
            <a:ext cx="5521325"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5" name="Text Placeholder 3">
            <a:extLst>
              <a:ext uri="{FF2B5EF4-FFF2-40B4-BE49-F238E27FC236}">
                <a16:creationId xmlns:a16="http://schemas.microsoft.com/office/drawing/2014/main" id="{E6B2B4E8-858F-E442-A0C0-2604E30ACC19}"/>
              </a:ext>
            </a:extLst>
          </p:cNvPr>
          <p:cNvSpPr>
            <a:spLocks noGrp="1"/>
          </p:cNvSpPr>
          <p:nvPr>
            <p:ph type="body" sz="quarter" idx="20" hasCustomPrompt="1"/>
          </p:nvPr>
        </p:nvSpPr>
        <p:spPr>
          <a:xfrm>
            <a:off x="6097651" y="2730500"/>
            <a:ext cx="5521325"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3" name="Rectangle 2">
            <a:extLst>
              <a:ext uri="{FF2B5EF4-FFF2-40B4-BE49-F238E27FC236}">
                <a16:creationId xmlns:a16="http://schemas.microsoft.com/office/drawing/2014/main" id="{21593C3A-7B9E-4BFA-B83E-EEACBADC2315}"/>
              </a:ext>
            </a:extLst>
          </p:cNvPr>
          <p:cNvSpPr/>
          <p:nvPr userDrawn="1"/>
        </p:nvSpPr>
        <p:spPr>
          <a:xfrm>
            <a:off x="0" y="6955"/>
            <a:ext cx="12192000" cy="299307"/>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018166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5-Text-Blu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7" cy="299327"/>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17797" cy="299315"/>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sp>
        <p:nvSpPr>
          <p:cNvPr id="3" name="Rectangle 2">
            <a:extLst>
              <a:ext uri="{FF2B5EF4-FFF2-40B4-BE49-F238E27FC236}">
                <a16:creationId xmlns:a16="http://schemas.microsoft.com/office/drawing/2014/main" id="{0ACB106D-F3B6-1077-8F76-80FCEB9571C6}"/>
              </a:ext>
            </a:extLst>
          </p:cNvPr>
          <p:cNvSpPr/>
          <p:nvPr userDrawn="1"/>
        </p:nvSpPr>
        <p:spPr>
          <a:xfrm>
            <a:off x="0" y="6955"/>
            <a:ext cx="12192000" cy="299307"/>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71212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Title Bo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6FE6C-3142-3940-BA66-A4A17A9908D7}"/>
              </a:ext>
            </a:extLst>
          </p:cNvPr>
          <p:cNvSpPr>
            <a:spLocks noGrp="1"/>
          </p:cNvSpPr>
          <p:nvPr userDrawn="1">
            <p:ph type="title" hasCustomPrompt="1"/>
          </p:nvPr>
        </p:nvSpPr>
        <p:spPr>
          <a:xfrm>
            <a:off x="1" y="2891435"/>
            <a:ext cx="12192000" cy="1248439"/>
          </a:xfrm>
        </p:spPr>
        <p:txBody>
          <a:bodyPr lIns="0" tIns="0" rIns="0" bIns="0">
            <a:noAutofit/>
          </a:bodyPr>
          <a:lstStyle>
            <a:lvl1pPr marL="0" algn="ctr" defTabSz="914400" rtl="0" eaLnBrk="1" latinLnBrk="0" hangingPunct="1">
              <a:lnSpc>
                <a:spcPct val="80000"/>
              </a:lnSpc>
              <a:spcBef>
                <a:spcPts val="95"/>
              </a:spcBef>
              <a:tabLst>
                <a:tab pos="5000625" algn="l"/>
                <a:tab pos="10304780" algn="l"/>
              </a:tabLst>
              <a:defRPr lang="en-US" sz="5400" b="1" i="1" kern="1200" spc="300" baseline="0" dirty="0">
                <a:solidFill>
                  <a:schemeClr val="bg2">
                    <a:lumMod val="40000"/>
                    <a:lumOff val="60000"/>
                  </a:schemeClr>
                </a:solidFill>
                <a:latin typeface="Obviously-WideLghtItalic"/>
                <a:ea typeface="+mn-ea"/>
                <a:cs typeface="Obviously-WideLghtItalic"/>
              </a:defRPr>
            </a:lvl1pPr>
          </a:lstStyle>
          <a:p>
            <a:r>
              <a:rPr lang="en-US" dirty="0"/>
              <a:t>CLICK TO ADD </a:t>
            </a:r>
            <a:br>
              <a:rPr lang="en-US" dirty="0"/>
            </a:br>
            <a:r>
              <a:rPr lang="en-US" dirty="0"/>
              <a:t>MAIN TITLE</a:t>
            </a:r>
          </a:p>
        </p:txBody>
      </p:sp>
      <p:sp>
        <p:nvSpPr>
          <p:cNvPr id="21" name="Content Placeholder 20">
            <a:extLst>
              <a:ext uri="{FF2B5EF4-FFF2-40B4-BE49-F238E27FC236}">
                <a16:creationId xmlns:a16="http://schemas.microsoft.com/office/drawing/2014/main" id="{99F69122-158F-9B4D-8850-AB24A8B1EDAC}"/>
              </a:ext>
            </a:extLst>
          </p:cNvPr>
          <p:cNvSpPr>
            <a:spLocks noGrp="1"/>
          </p:cNvSpPr>
          <p:nvPr userDrawn="1">
            <p:ph sz="quarter" idx="10" hasCustomPrompt="1"/>
          </p:nvPr>
        </p:nvSpPr>
        <p:spPr>
          <a:xfrm>
            <a:off x="0" y="2393511"/>
            <a:ext cx="12192000" cy="485156"/>
          </a:xfrm>
        </p:spPr>
        <p:txBody>
          <a:bodyPr lIns="0" tIns="0" rIns="0" bIns="0">
            <a:noAutofit/>
          </a:bodyPr>
          <a:lstStyle>
            <a:lvl1pPr marL="0" indent="0" algn="ctr" defTabSz="914400" rtl="0" eaLnBrk="1" latinLnBrk="0" hangingPunct="1">
              <a:lnSpc>
                <a:spcPct val="100000"/>
              </a:lnSpc>
              <a:spcBef>
                <a:spcPts val="120"/>
              </a:spcBef>
              <a:buNone/>
              <a:tabLst>
                <a:tab pos="1349375" algn="l"/>
                <a:tab pos="2849245" algn="l"/>
              </a:tabLst>
              <a:defRPr lang="en-US" sz="1800" b="0" i="0" kern="1200" spc="300" dirty="0" smtClean="0">
                <a:solidFill>
                  <a:schemeClr val="accent1"/>
                </a:solidFill>
                <a:latin typeface="Gentona"/>
                <a:ea typeface="+mj-ea"/>
                <a:cs typeface="Gentona"/>
              </a:defRPr>
            </a:lvl1pPr>
          </a:lstStyle>
          <a:p>
            <a:pPr lvl="0"/>
            <a:r>
              <a:rPr lang="en-US" dirty="0"/>
              <a:t>CLICK TO ADD TITLE SETUP LINE</a:t>
            </a:r>
          </a:p>
        </p:txBody>
      </p:sp>
      <p:sp>
        <p:nvSpPr>
          <p:cNvPr id="23" name="Content Placeholder 22">
            <a:extLst>
              <a:ext uri="{FF2B5EF4-FFF2-40B4-BE49-F238E27FC236}">
                <a16:creationId xmlns:a16="http://schemas.microsoft.com/office/drawing/2014/main" id="{FDFEE17F-16C8-9E49-ADE9-47B1D092EB2B}"/>
              </a:ext>
            </a:extLst>
          </p:cNvPr>
          <p:cNvSpPr>
            <a:spLocks noGrp="1"/>
          </p:cNvSpPr>
          <p:nvPr userDrawn="1">
            <p:ph sz="quarter" idx="11" hasCustomPrompt="1"/>
          </p:nvPr>
        </p:nvSpPr>
        <p:spPr>
          <a:xfrm>
            <a:off x="0" y="5739525"/>
            <a:ext cx="5544252" cy="1150938"/>
          </a:xfrm>
        </p:spPr>
        <p:txBody>
          <a:bodyPr lIns="0" tIns="0" rIns="0" bIns="0">
            <a:noAutofit/>
          </a:bodyPr>
          <a:lstStyle>
            <a:lvl1pPr marL="0" indent="0" algn="ctr">
              <a:buNone/>
              <a:defRPr sz="1600" spc="300">
                <a:solidFill>
                  <a:schemeClr val="accent1"/>
                </a:solidFill>
              </a:defRPr>
            </a:lvl1pPr>
          </a:lstStyle>
          <a:p>
            <a:pPr lvl="0"/>
            <a:r>
              <a:rPr lang="en-US" dirty="0"/>
              <a:t>CLICK TO ADD DATE</a:t>
            </a:r>
          </a:p>
        </p:txBody>
      </p:sp>
      <p:sp>
        <p:nvSpPr>
          <p:cNvPr id="25" name="Content Placeholder 24">
            <a:extLst>
              <a:ext uri="{FF2B5EF4-FFF2-40B4-BE49-F238E27FC236}">
                <a16:creationId xmlns:a16="http://schemas.microsoft.com/office/drawing/2014/main" id="{C9DE3EB8-5B13-544E-A2D2-7BD2EFD290D6}"/>
              </a:ext>
            </a:extLst>
          </p:cNvPr>
          <p:cNvSpPr>
            <a:spLocks noGrp="1"/>
          </p:cNvSpPr>
          <p:nvPr userDrawn="1">
            <p:ph sz="quarter" idx="12" hasCustomPrompt="1"/>
          </p:nvPr>
        </p:nvSpPr>
        <p:spPr>
          <a:xfrm>
            <a:off x="6647749" y="5739525"/>
            <a:ext cx="5544252" cy="1150938"/>
          </a:xfrm>
        </p:spPr>
        <p:txBody>
          <a:bodyPr lIns="0" tIns="0" rIns="0" bIns="0">
            <a:noAutofit/>
          </a:bodyPr>
          <a:lstStyle>
            <a:lvl1pPr marL="0" indent="0" algn="ctr">
              <a:buNone/>
              <a:defRPr sz="1600" spc="300">
                <a:solidFill>
                  <a:schemeClr val="accent1"/>
                </a:solidFill>
              </a:defRPr>
            </a:lvl1pPr>
          </a:lstStyle>
          <a:p>
            <a:pPr lvl="0"/>
            <a:r>
              <a:rPr lang="en-US" dirty="0"/>
              <a:t>CLICK TO ADD PRESENTER NAME</a:t>
            </a:r>
          </a:p>
        </p:txBody>
      </p:sp>
      <p:pic>
        <p:nvPicPr>
          <p:cNvPr id="13" name="Picture 12">
            <a:extLst>
              <a:ext uri="{FF2B5EF4-FFF2-40B4-BE49-F238E27FC236}">
                <a16:creationId xmlns:a16="http://schemas.microsoft.com/office/drawing/2014/main" id="{E441474E-F800-A54C-ADC8-4B3620CFAD7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485664" y="5346392"/>
            <a:ext cx="1210249" cy="1210249"/>
          </a:xfrm>
          <a:prstGeom prst="rect">
            <a:avLst/>
          </a:prstGeom>
        </p:spPr>
      </p:pic>
    </p:spTree>
    <p:extLst>
      <p:ext uri="{BB962C8B-B14F-4D97-AF65-F5344CB8AC3E}">
        <p14:creationId xmlns:p14="http://schemas.microsoft.com/office/powerpoint/2010/main" val="70467629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Text-Orang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1" cy="341135"/>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17791" cy="341121"/>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1D64F787-285A-BC45-970D-B12BA183E82D}"/>
              </a:ext>
            </a:extLst>
          </p:cNvPr>
          <p:cNvCxnSpPr/>
          <p:nvPr userDrawn="1"/>
        </p:nvCxnSpPr>
        <p:spPr>
          <a:xfrm>
            <a:off x="6096000" y="1999488"/>
            <a:ext cx="0" cy="3803904"/>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574675" y="2000251"/>
            <a:ext cx="5521325" cy="413340"/>
          </a:xfrm>
        </p:spPr>
        <p:txBody>
          <a:bodyPr lIns="0" tIns="0" rIns="0" bIns="0">
            <a:noAutofit/>
          </a:bodyPr>
          <a:lstStyle>
            <a:lvl1pPr marL="0" indent="0">
              <a:buNone/>
              <a:defRPr sz="3200" b="1" i="0">
                <a:solidFill>
                  <a:schemeClr val="accent1"/>
                </a:solidFill>
                <a:latin typeface="Gentona Book" pitchFamily="2" charset="77"/>
              </a:defRPr>
            </a:lvl1pPr>
          </a:lstStyle>
          <a:p>
            <a:pPr lvl="0"/>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574203" y="2629393"/>
            <a:ext cx="5121275"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27" name="Text Placeholder 7">
            <a:extLst>
              <a:ext uri="{FF2B5EF4-FFF2-40B4-BE49-F238E27FC236}">
                <a16:creationId xmlns:a16="http://schemas.microsoft.com/office/drawing/2014/main" id="{477777DB-EE5F-6B46-BBF8-3BCDCAC47457}"/>
              </a:ext>
            </a:extLst>
          </p:cNvPr>
          <p:cNvSpPr>
            <a:spLocks noGrp="1"/>
          </p:cNvSpPr>
          <p:nvPr>
            <p:ph type="body" sz="quarter" idx="21" hasCustomPrompt="1"/>
          </p:nvPr>
        </p:nvSpPr>
        <p:spPr>
          <a:xfrm>
            <a:off x="6760056" y="2723124"/>
            <a:ext cx="5521325" cy="341123"/>
          </a:xfrm>
        </p:spPr>
        <p:txBody>
          <a:bodyPr lIns="0" tIns="0" rIns="0" bIns="0">
            <a:noAutofit/>
          </a:bodyPr>
          <a:lstStyle>
            <a:lvl1pPr marL="0" indent="0">
              <a:buNone/>
              <a:defRPr sz="2000" b="1" i="0">
                <a:solidFill>
                  <a:schemeClr val="accent1"/>
                </a:solidFill>
                <a:latin typeface="Gentona Book" pitchFamily="2" charset="77"/>
              </a:defRPr>
            </a:lvl1pPr>
          </a:lstStyle>
          <a:p>
            <a:pPr lvl="0"/>
            <a:r>
              <a:rPr lang="en-US" dirty="0"/>
              <a:t>CLICK TO SHORTLIST HERE</a:t>
            </a:r>
          </a:p>
        </p:txBody>
      </p:sp>
      <p:sp>
        <p:nvSpPr>
          <p:cNvPr id="15" name="Text Placeholder 14">
            <a:extLst>
              <a:ext uri="{FF2B5EF4-FFF2-40B4-BE49-F238E27FC236}">
                <a16:creationId xmlns:a16="http://schemas.microsoft.com/office/drawing/2014/main" id="{21CC634B-0291-CE49-9506-827956D21E09}"/>
              </a:ext>
            </a:extLst>
          </p:cNvPr>
          <p:cNvSpPr>
            <a:spLocks noGrp="1"/>
          </p:cNvSpPr>
          <p:nvPr>
            <p:ph type="body" sz="quarter" idx="22" hasCustomPrompt="1"/>
          </p:nvPr>
        </p:nvSpPr>
        <p:spPr>
          <a:xfrm>
            <a:off x="6760056" y="3138981"/>
            <a:ext cx="4549775" cy="2817812"/>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a:lvl1pPr>
          </a:lstStyle>
          <a:p>
            <a:pPr marL="120650" marR="0" lvl="0" indent="-1206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list item</a:t>
            </a:r>
          </a:p>
        </p:txBody>
      </p:sp>
      <p:sp>
        <p:nvSpPr>
          <p:cNvPr id="4" name="Rectangle 3">
            <a:extLst>
              <a:ext uri="{FF2B5EF4-FFF2-40B4-BE49-F238E27FC236}">
                <a16:creationId xmlns:a16="http://schemas.microsoft.com/office/drawing/2014/main" id="{0FCF70B2-F119-F49D-8E82-8DECF25F79FF}"/>
              </a:ext>
            </a:extLst>
          </p:cNvPr>
          <p:cNvSpPr/>
          <p:nvPr userDrawn="1"/>
        </p:nvSpPr>
        <p:spPr>
          <a:xfrm>
            <a:off x="0" y="0"/>
            <a:ext cx="12191994" cy="299321"/>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003866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Text-Orang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7" cy="299333"/>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17797" cy="299321"/>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4" name="Text Placeholder 3">
            <a:extLst>
              <a:ext uri="{FF2B5EF4-FFF2-40B4-BE49-F238E27FC236}">
                <a16:creationId xmlns:a16="http://schemas.microsoft.com/office/drawing/2014/main" id="{5DD69400-28DC-3D44-8BE8-C8291A41706A}"/>
              </a:ext>
            </a:extLst>
          </p:cNvPr>
          <p:cNvSpPr>
            <a:spLocks noGrp="1"/>
          </p:cNvSpPr>
          <p:nvPr>
            <p:ph type="body" sz="quarter" idx="18" hasCustomPrompt="1"/>
          </p:nvPr>
        </p:nvSpPr>
        <p:spPr>
          <a:xfrm>
            <a:off x="574203" y="2060702"/>
            <a:ext cx="10954182" cy="4167061"/>
          </a:xfrm>
        </p:spPr>
        <p:txBody>
          <a:bodyPr>
            <a:normAutofit/>
          </a:bodyPr>
          <a:lstStyle>
            <a:lvl1pPr>
              <a:defRPr sz="1800" b="0" i="0">
                <a:latin typeface="Gentona Light" pitchFamily="2" charset="77"/>
              </a:defRPr>
            </a:lvl1pPr>
            <a:lvl2pPr>
              <a:defRPr sz="1800" b="0" i="0">
                <a:latin typeface="Gentona Light" pitchFamily="2" charset="77"/>
              </a:defRPr>
            </a:lvl2pPr>
            <a:lvl3pPr>
              <a:defRPr sz="1800" b="0" i="0">
                <a:latin typeface="Gentona Light" pitchFamily="2" charset="77"/>
              </a:defRPr>
            </a:lvl3pPr>
            <a:lvl4pPr>
              <a:defRPr sz="1800" b="0" i="0">
                <a:latin typeface="Gentona Light" pitchFamily="2" charset="77"/>
              </a:defRPr>
            </a:lvl4pPr>
            <a:lvl5pPr>
              <a:defRPr sz="1800" b="0" i="0">
                <a:latin typeface="Gentona Light" pitchFamily="2" charset="77"/>
              </a:defRPr>
            </a:lvl5pPr>
          </a:lstStyle>
          <a:p>
            <a:pPr lvl="0"/>
            <a:r>
              <a:rPr lang="en-US" dirty="0"/>
              <a:t>Click to Add Text Here</a:t>
            </a:r>
          </a:p>
          <a:p>
            <a:pPr lvl="1"/>
            <a:r>
              <a:rPr lang="en-US" dirty="0"/>
              <a:t>Text</a:t>
            </a:r>
          </a:p>
          <a:p>
            <a:pPr lvl="2"/>
            <a:r>
              <a:rPr lang="en-US" dirty="0"/>
              <a:t>Text</a:t>
            </a:r>
          </a:p>
          <a:p>
            <a:pPr lvl="3"/>
            <a:r>
              <a:rPr lang="en-US" dirty="0"/>
              <a:t>Text</a:t>
            </a:r>
          </a:p>
          <a:p>
            <a:pPr lvl="4"/>
            <a:r>
              <a:rPr lang="en-US" dirty="0"/>
              <a:t>Text</a:t>
            </a:r>
          </a:p>
        </p:txBody>
      </p:sp>
      <p:sp>
        <p:nvSpPr>
          <p:cNvPr id="3" name="Rectangle 2">
            <a:extLst>
              <a:ext uri="{FF2B5EF4-FFF2-40B4-BE49-F238E27FC236}">
                <a16:creationId xmlns:a16="http://schemas.microsoft.com/office/drawing/2014/main" id="{E76B4D16-6C84-E032-9F75-686D355DFD99}"/>
              </a:ext>
            </a:extLst>
          </p:cNvPr>
          <p:cNvSpPr/>
          <p:nvPr userDrawn="1"/>
        </p:nvSpPr>
        <p:spPr>
          <a:xfrm>
            <a:off x="0" y="0"/>
            <a:ext cx="12192000" cy="299321"/>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563329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3-Text-Orang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41202" cy="299325"/>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41202" cy="299313"/>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574675" y="2000251"/>
            <a:ext cx="5521325" cy="413340"/>
          </a:xfrm>
        </p:spPr>
        <p:txBody>
          <a:bodyPr lIns="0" tIns="0" rIns="0" bIns="0">
            <a:noAutofit/>
          </a:bodyPr>
          <a:lstStyle>
            <a:lvl1pPr marL="0" indent="0">
              <a:buNone/>
              <a:defRPr sz="3200" b="1" i="0">
                <a:solidFill>
                  <a:schemeClr val="accent1"/>
                </a:solidFill>
                <a:latin typeface="Gentona Book" pitchFamily="2" charset="77"/>
              </a:defRPr>
            </a:lvl1pPr>
          </a:lstStyle>
          <a:p>
            <a:pPr lvl="0"/>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574203" y="2629393"/>
            <a:ext cx="516822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14" name="Text Placeholder 12">
            <a:extLst>
              <a:ext uri="{FF2B5EF4-FFF2-40B4-BE49-F238E27FC236}">
                <a16:creationId xmlns:a16="http://schemas.microsoft.com/office/drawing/2014/main" id="{A3C8757A-241D-0240-807A-D467571482BB}"/>
              </a:ext>
            </a:extLst>
          </p:cNvPr>
          <p:cNvSpPr>
            <a:spLocks noGrp="1"/>
          </p:cNvSpPr>
          <p:nvPr>
            <p:ph type="body" sz="quarter" idx="21" hasCustomPrompt="1"/>
          </p:nvPr>
        </p:nvSpPr>
        <p:spPr>
          <a:xfrm>
            <a:off x="6145947" y="2629393"/>
            <a:ext cx="516822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3" name="Rectangle 2">
            <a:extLst>
              <a:ext uri="{FF2B5EF4-FFF2-40B4-BE49-F238E27FC236}">
                <a16:creationId xmlns:a16="http://schemas.microsoft.com/office/drawing/2014/main" id="{FC747363-22EE-FAFD-F491-FF11A5D3113F}"/>
              </a:ext>
            </a:extLst>
          </p:cNvPr>
          <p:cNvSpPr/>
          <p:nvPr userDrawn="1"/>
        </p:nvSpPr>
        <p:spPr>
          <a:xfrm>
            <a:off x="-11703" y="0"/>
            <a:ext cx="12203703" cy="299321"/>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263402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4-Text-Orang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7" cy="334682"/>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5"/>
            <a:ext cx="11617797" cy="334668"/>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574675" y="2000251"/>
            <a:ext cx="5521325" cy="413340"/>
          </a:xfrm>
        </p:spPr>
        <p:txBody>
          <a:bodyPr lIns="0" tIns="0" rIns="0" bIns="0">
            <a:noAutofit/>
          </a:bodyPr>
          <a:lstStyle>
            <a:lvl1pPr marL="0" indent="0">
              <a:buNone/>
              <a:defRPr sz="3200" b="1" i="0">
                <a:solidFill>
                  <a:schemeClr val="accent1"/>
                </a:solidFill>
                <a:latin typeface="Gentona Book" pitchFamily="2" charset="77"/>
              </a:defRPr>
            </a:lvl1pPr>
          </a:lstStyle>
          <a:p>
            <a:pPr lvl="0"/>
            <a:r>
              <a:rPr lang="en-US" dirty="0"/>
              <a:t>Click to Add Section Header</a:t>
            </a:r>
          </a:p>
        </p:txBody>
      </p:sp>
      <p:sp>
        <p:nvSpPr>
          <p:cNvPr id="4" name="Text Placeholder 3">
            <a:extLst>
              <a:ext uri="{FF2B5EF4-FFF2-40B4-BE49-F238E27FC236}">
                <a16:creationId xmlns:a16="http://schemas.microsoft.com/office/drawing/2014/main" id="{3161FB7C-4023-4845-8951-9DDECD6B5AC8}"/>
              </a:ext>
            </a:extLst>
          </p:cNvPr>
          <p:cNvSpPr>
            <a:spLocks noGrp="1"/>
          </p:cNvSpPr>
          <p:nvPr>
            <p:ph type="body" sz="quarter" idx="19" hasCustomPrompt="1"/>
          </p:nvPr>
        </p:nvSpPr>
        <p:spPr>
          <a:xfrm>
            <a:off x="574675" y="2730500"/>
            <a:ext cx="5521325"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5" name="Text Placeholder 3">
            <a:extLst>
              <a:ext uri="{FF2B5EF4-FFF2-40B4-BE49-F238E27FC236}">
                <a16:creationId xmlns:a16="http://schemas.microsoft.com/office/drawing/2014/main" id="{E6B2B4E8-858F-E442-A0C0-2604E30ACC19}"/>
              </a:ext>
            </a:extLst>
          </p:cNvPr>
          <p:cNvSpPr>
            <a:spLocks noGrp="1"/>
          </p:cNvSpPr>
          <p:nvPr>
            <p:ph type="body" sz="quarter" idx="20" hasCustomPrompt="1"/>
          </p:nvPr>
        </p:nvSpPr>
        <p:spPr>
          <a:xfrm>
            <a:off x="6097651" y="2730500"/>
            <a:ext cx="5521325"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3" name="Rectangle 2">
            <a:extLst>
              <a:ext uri="{FF2B5EF4-FFF2-40B4-BE49-F238E27FC236}">
                <a16:creationId xmlns:a16="http://schemas.microsoft.com/office/drawing/2014/main" id="{0462ACCD-0A7A-A55B-B14C-36552183153D}"/>
              </a:ext>
            </a:extLst>
          </p:cNvPr>
          <p:cNvSpPr/>
          <p:nvPr userDrawn="1"/>
        </p:nvSpPr>
        <p:spPr>
          <a:xfrm>
            <a:off x="0" y="0"/>
            <a:ext cx="12192000" cy="299321"/>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7623778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5-Text-Orang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7" cy="313740"/>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17797" cy="313727"/>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0A71C966-8BC3-1780-D645-67B95C3F07CB}"/>
              </a:ext>
            </a:extLst>
          </p:cNvPr>
          <p:cNvSpPr/>
          <p:nvPr userDrawn="1"/>
        </p:nvSpPr>
        <p:spPr>
          <a:xfrm>
            <a:off x="0" y="0"/>
            <a:ext cx="12192000" cy="299321"/>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335104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Title-Streamline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17BD831-EAF6-B2C6-7FF5-156C2B04AE66}"/>
              </a:ext>
            </a:extLst>
          </p:cNvPr>
          <p:cNvSpPr/>
          <p:nvPr userDrawn="1"/>
        </p:nvSpPr>
        <p:spPr>
          <a:xfrm>
            <a:off x="0" y="0"/>
            <a:ext cx="12192000" cy="4630422"/>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A8CDC4-F842-5844-AD41-00DFCF8B195F}"/>
              </a:ext>
            </a:extLst>
          </p:cNvPr>
          <p:cNvSpPr>
            <a:spLocks noGrp="1"/>
          </p:cNvSpPr>
          <p:nvPr>
            <p:ph type="ctrTitle" hasCustomPrompt="1"/>
          </p:nvPr>
        </p:nvSpPr>
        <p:spPr>
          <a:xfrm>
            <a:off x="0" y="2295562"/>
            <a:ext cx="12192000" cy="2125968"/>
          </a:xfrm>
        </p:spPr>
        <p:txBody>
          <a:bodyPr lIns="0" tIns="0" rIns="0" bIns="0" anchor="t" anchorCtr="0">
            <a:noAutofit/>
          </a:bodyPr>
          <a:lstStyle>
            <a:lvl1pPr algn="ctr">
              <a:lnSpc>
                <a:spcPct val="80000"/>
              </a:lnSpc>
              <a:defRPr sz="3600" b="1" i="0">
                <a:solidFill>
                  <a:srgbClr val="FFFFFF"/>
                </a:solidFill>
                <a:latin typeface="Obviously Wide Lght" pitchFamily="82" charset="77"/>
              </a:defRPr>
            </a:lvl1pPr>
          </a:lstStyle>
          <a:p>
            <a:r>
              <a:rPr lang="en-US" dirty="0"/>
              <a:t>CLICK TO ADD MAIN TITLE</a:t>
            </a:r>
          </a:p>
        </p:txBody>
      </p:sp>
      <p:sp>
        <p:nvSpPr>
          <p:cNvPr id="3" name="Subtitle 2">
            <a:extLst>
              <a:ext uri="{FF2B5EF4-FFF2-40B4-BE49-F238E27FC236}">
                <a16:creationId xmlns:a16="http://schemas.microsoft.com/office/drawing/2014/main" id="{604EE4B4-1809-204B-A83F-47E1A1F23681}"/>
              </a:ext>
            </a:extLst>
          </p:cNvPr>
          <p:cNvSpPr>
            <a:spLocks noGrp="1"/>
          </p:cNvSpPr>
          <p:nvPr>
            <p:ph type="subTitle" idx="1" hasCustomPrompt="1"/>
          </p:nvPr>
        </p:nvSpPr>
        <p:spPr>
          <a:xfrm>
            <a:off x="0" y="682906"/>
            <a:ext cx="12192000" cy="1225091"/>
          </a:xfrm>
        </p:spPr>
        <p:txBody>
          <a:bodyPr lIns="0" tIns="0" rIns="0" bIns="0" anchor="b" anchorCtr="0">
            <a:noAutofit/>
          </a:bodyPr>
          <a:lstStyle>
            <a:lvl1pPr marL="0" indent="0" algn="ctr">
              <a:spcBef>
                <a:spcPts val="0"/>
              </a:spcBef>
              <a:buNone/>
              <a:defRPr sz="1200" b="1" i="0" spc="100" baseline="0">
                <a:solidFill>
                  <a:schemeClr val="accent1"/>
                </a:solidFill>
                <a:latin typeface="Obviously Wide Semi" pitchFamily="82"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 OR FURTHER DESCRIPTION, </a:t>
            </a:r>
            <a:br>
              <a:rPr lang="en-US" dirty="0"/>
            </a:br>
            <a:r>
              <a:rPr lang="en-US" dirty="0"/>
              <a:t>AS NECESSARY -CAN BE MULTIPLE LINES</a:t>
            </a:r>
          </a:p>
        </p:txBody>
      </p:sp>
      <p:sp>
        <p:nvSpPr>
          <p:cNvPr id="16" name="Text Placeholder 15">
            <a:extLst>
              <a:ext uri="{FF2B5EF4-FFF2-40B4-BE49-F238E27FC236}">
                <a16:creationId xmlns:a16="http://schemas.microsoft.com/office/drawing/2014/main" id="{DFA1C115-DB67-C448-92EF-186762A3325A}"/>
              </a:ext>
            </a:extLst>
          </p:cNvPr>
          <p:cNvSpPr>
            <a:spLocks noGrp="1"/>
          </p:cNvSpPr>
          <p:nvPr>
            <p:ph type="body" sz="quarter" idx="10" hasCustomPrompt="1"/>
          </p:nvPr>
        </p:nvSpPr>
        <p:spPr>
          <a:xfrm>
            <a:off x="2766348" y="5607569"/>
            <a:ext cx="3096975" cy="309219"/>
          </a:xfrm>
        </p:spPr>
        <p:txBody>
          <a:bodyPr lIns="0" tIns="0" rIns="0" bIns="0">
            <a:noAutofit/>
          </a:bodyPr>
          <a:lstStyle>
            <a:lvl1pPr marL="0" indent="0" algn="r">
              <a:buFont typeface="Arial" panose="020B0604020202020204" pitchFamily="34" charset="0"/>
              <a:buNone/>
              <a:defRPr sz="1000" b="1" i="0" spc="100" baseline="0">
                <a:solidFill>
                  <a:schemeClr val="accent2"/>
                </a:solidFill>
                <a:latin typeface="Obviously Wide Semi" pitchFamily="82" charset="77"/>
              </a:defRPr>
            </a:lvl1pPr>
          </a:lstStyle>
          <a:p>
            <a:pPr lvl="0"/>
            <a:r>
              <a:rPr lang="en-US" dirty="0"/>
              <a:t>CLICK TO ADD DATE HERE</a:t>
            </a:r>
          </a:p>
        </p:txBody>
      </p:sp>
      <p:sp>
        <p:nvSpPr>
          <p:cNvPr id="18" name="Text Placeholder 17">
            <a:extLst>
              <a:ext uri="{FF2B5EF4-FFF2-40B4-BE49-F238E27FC236}">
                <a16:creationId xmlns:a16="http://schemas.microsoft.com/office/drawing/2014/main" id="{50A5C1CF-F3E7-EB4A-BC97-F192E8DDFEDF}"/>
              </a:ext>
            </a:extLst>
          </p:cNvPr>
          <p:cNvSpPr>
            <a:spLocks noGrp="1"/>
          </p:cNvSpPr>
          <p:nvPr>
            <p:ph type="body" sz="quarter" idx="11" hasCustomPrompt="1"/>
          </p:nvPr>
        </p:nvSpPr>
        <p:spPr>
          <a:xfrm>
            <a:off x="6991408" y="5607569"/>
            <a:ext cx="4345922" cy="365864"/>
          </a:xfrm>
        </p:spPr>
        <p:txBody>
          <a:bodyPr lIns="0" tIns="0" rIns="0" bIns="0">
            <a:noAutofit/>
          </a:bodyPr>
          <a:lstStyle>
            <a:lvl1pPr marL="0" indent="0" algn="l">
              <a:buFont typeface="Arial" panose="020B0604020202020204" pitchFamily="34" charset="0"/>
              <a:buNone/>
              <a:defRPr sz="1000" b="1" i="0" spc="100" baseline="0">
                <a:solidFill>
                  <a:schemeClr val="accent2"/>
                </a:solidFill>
                <a:latin typeface="Obviously Wide Semi" pitchFamily="82" charset="77"/>
              </a:defRPr>
            </a:lvl1pPr>
          </a:lstStyle>
          <a:p>
            <a:pPr lvl="0"/>
            <a:r>
              <a:rPr lang="en-US" dirty="0"/>
              <a:t>CLICK TO ADD PRESENTER NAME HERE</a:t>
            </a:r>
          </a:p>
        </p:txBody>
      </p:sp>
      <p:grpSp>
        <p:nvGrpSpPr>
          <p:cNvPr id="4" name="Group 3">
            <a:extLst>
              <a:ext uri="{FF2B5EF4-FFF2-40B4-BE49-F238E27FC236}">
                <a16:creationId xmlns:a16="http://schemas.microsoft.com/office/drawing/2014/main" id="{6ED70F11-21DB-AE42-A648-9A8FFAA14C90}"/>
              </a:ext>
            </a:extLst>
          </p:cNvPr>
          <p:cNvGrpSpPr/>
          <p:nvPr userDrawn="1"/>
        </p:nvGrpSpPr>
        <p:grpSpPr>
          <a:xfrm>
            <a:off x="6414079" y="5084200"/>
            <a:ext cx="81474" cy="1293117"/>
            <a:chOff x="11708180" y="2750455"/>
            <a:chExt cx="81474" cy="1293117"/>
          </a:xfrm>
        </p:grpSpPr>
        <p:sp>
          <p:nvSpPr>
            <p:cNvPr id="13" name="object 12">
              <a:extLst>
                <a:ext uri="{FF2B5EF4-FFF2-40B4-BE49-F238E27FC236}">
                  <a16:creationId xmlns:a16="http://schemas.microsoft.com/office/drawing/2014/main" id="{9755D1AA-CF36-5A4C-B1E7-E9B3E1BDF158}"/>
                </a:ext>
              </a:extLst>
            </p:cNvPr>
            <p:cNvSpPr/>
            <p:nvPr userDrawn="1"/>
          </p:nvSpPr>
          <p:spPr>
            <a:xfrm>
              <a:off x="11708180" y="3323123"/>
              <a:ext cx="0" cy="720449"/>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14" name="object 22">
              <a:extLst>
                <a:ext uri="{FF2B5EF4-FFF2-40B4-BE49-F238E27FC236}">
                  <a16:creationId xmlns:a16="http://schemas.microsoft.com/office/drawing/2014/main" id="{32A2ED7C-B1C8-514C-BD1B-3D6C75301703}"/>
                </a:ext>
              </a:extLst>
            </p:cNvPr>
            <p:cNvSpPr/>
            <p:nvPr userDrawn="1"/>
          </p:nvSpPr>
          <p:spPr>
            <a:xfrm>
              <a:off x="11789654" y="2750455"/>
              <a:ext cx="0" cy="720449"/>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pic>
        <p:nvPicPr>
          <p:cNvPr id="23" name="Picture 22">
            <a:extLst>
              <a:ext uri="{FF2B5EF4-FFF2-40B4-BE49-F238E27FC236}">
                <a16:creationId xmlns:a16="http://schemas.microsoft.com/office/drawing/2014/main" id="{EE71B562-D799-2B48-8D52-9BF0A7E1D10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58783" y="5147073"/>
            <a:ext cx="1028021" cy="1028021"/>
          </a:xfrm>
          <a:prstGeom prst="rect">
            <a:avLst/>
          </a:prstGeom>
        </p:spPr>
      </p:pic>
    </p:spTree>
    <p:extLst>
      <p:ext uri="{BB962C8B-B14F-4D97-AF65-F5344CB8AC3E}">
        <p14:creationId xmlns:p14="http://schemas.microsoft.com/office/powerpoint/2010/main" val="108175963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Title-Streamline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650F0F6-C41D-29FC-51D4-0EE6EBA9D52B}"/>
              </a:ext>
            </a:extLst>
          </p:cNvPr>
          <p:cNvSpPr/>
          <p:nvPr userDrawn="1"/>
        </p:nvSpPr>
        <p:spPr>
          <a:xfrm>
            <a:off x="0" y="0"/>
            <a:ext cx="12192000" cy="4630420"/>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A8CDC4-F842-5844-AD41-00DFCF8B195F}"/>
              </a:ext>
            </a:extLst>
          </p:cNvPr>
          <p:cNvSpPr>
            <a:spLocks noGrp="1"/>
          </p:cNvSpPr>
          <p:nvPr>
            <p:ph type="ctrTitle" hasCustomPrompt="1"/>
          </p:nvPr>
        </p:nvSpPr>
        <p:spPr>
          <a:xfrm>
            <a:off x="0" y="2295562"/>
            <a:ext cx="12192000" cy="2125968"/>
          </a:xfrm>
        </p:spPr>
        <p:txBody>
          <a:bodyPr lIns="0" tIns="0" rIns="0" bIns="0" anchor="t" anchorCtr="0">
            <a:noAutofit/>
          </a:bodyPr>
          <a:lstStyle>
            <a:lvl1pPr algn="ctr">
              <a:lnSpc>
                <a:spcPct val="80000"/>
              </a:lnSpc>
              <a:defRPr sz="3600" b="1" i="0">
                <a:solidFill>
                  <a:srgbClr val="FFFFFF"/>
                </a:solidFill>
                <a:latin typeface="Obviously Wide Lght" pitchFamily="82" charset="77"/>
              </a:defRPr>
            </a:lvl1pPr>
          </a:lstStyle>
          <a:p>
            <a:r>
              <a:rPr lang="en-US" dirty="0"/>
              <a:t>CLICK TO ADD MAIN TITLE</a:t>
            </a:r>
          </a:p>
        </p:txBody>
      </p:sp>
      <p:sp>
        <p:nvSpPr>
          <p:cNvPr id="3" name="Subtitle 2">
            <a:extLst>
              <a:ext uri="{FF2B5EF4-FFF2-40B4-BE49-F238E27FC236}">
                <a16:creationId xmlns:a16="http://schemas.microsoft.com/office/drawing/2014/main" id="{604EE4B4-1809-204B-A83F-47E1A1F23681}"/>
              </a:ext>
            </a:extLst>
          </p:cNvPr>
          <p:cNvSpPr>
            <a:spLocks noGrp="1"/>
          </p:cNvSpPr>
          <p:nvPr>
            <p:ph type="subTitle" idx="1" hasCustomPrompt="1"/>
          </p:nvPr>
        </p:nvSpPr>
        <p:spPr>
          <a:xfrm>
            <a:off x="0" y="682906"/>
            <a:ext cx="12192000" cy="1225091"/>
          </a:xfrm>
        </p:spPr>
        <p:txBody>
          <a:bodyPr lIns="0" tIns="0" rIns="0" bIns="0" anchor="b" anchorCtr="0">
            <a:noAutofit/>
          </a:bodyPr>
          <a:lstStyle>
            <a:lvl1pPr marL="0" indent="0" algn="ctr">
              <a:spcBef>
                <a:spcPts val="0"/>
              </a:spcBef>
              <a:buNone/>
              <a:defRPr sz="1200" b="1" i="0" spc="100" baseline="0">
                <a:solidFill>
                  <a:schemeClr val="accent2"/>
                </a:solidFill>
                <a:latin typeface="Obviously Wide Semi" pitchFamily="82"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 OR FURTHER DESCRIPTION, </a:t>
            </a:r>
            <a:br>
              <a:rPr lang="en-US" dirty="0"/>
            </a:br>
            <a:r>
              <a:rPr lang="en-US" dirty="0"/>
              <a:t>AS NECESSARY -CAN BE MULTIPLE LINES</a:t>
            </a:r>
          </a:p>
        </p:txBody>
      </p:sp>
      <p:sp>
        <p:nvSpPr>
          <p:cNvPr id="16" name="Text Placeholder 15">
            <a:extLst>
              <a:ext uri="{FF2B5EF4-FFF2-40B4-BE49-F238E27FC236}">
                <a16:creationId xmlns:a16="http://schemas.microsoft.com/office/drawing/2014/main" id="{DFA1C115-DB67-C448-92EF-186762A3325A}"/>
              </a:ext>
            </a:extLst>
          </p:cNvPr>
          <p:cNvSpPr>
            <a:spLocks noGrp="1"/>
          </p:cNvSpPr>
          <p:nvPr>
            <p:ph type="body" sz="quarter" idx="10" hasCustomPrompt="1"/>
          </p:nvPr>
        </p:nvSpPr>
        <p:spPr>
          <a:xfrm>
            <a:off x="2766348" y="5607569"/>
            <a:ext cx="3096975" cy="309219"/>
          </a:xfrm>
        </p:spPr>
        <p:txBody>
          <a:bodyPr lIns="0" tIns="0" rIns="0" bIns="0">
            <a:noAutofit/>
          </a:bodyPr>
          <a:lstStyle>
            <a:lvl1pPr marL="0" indent="0" algn="r">
              <a:buFont typeface="Arial" panose="020B0604020202020204" pitchFamily="34" charset="0"/>
              <a:buNone/>
              <a:defRPr sz="1000" b="1" i="0" spc="100" baseline="0">
                <a:solidFill>
                  <a:schemeClr val="accent1"/>
                </a:solidFill>
                <a:latin typeface="Obviously Wide Semi" pitchFamily="82" charset="77"/>
              </a:defRPr>
            </a:lvl1pPr>
          </a:lstStyle>
          <a:p>
            <a:pPr lvl="0"/>
            <a:r>
              <a:rPr lang="en-US" dirty="0"/>
              <a:t>CLICK TO ADD DATE HERE</a:t>
            </a:r>
          </a:p>
        </p:txBody>
      </p:sp>
      <p:sp>
        <p:nvSpPr>
          <p:cNvPr id="18" name="Text Placeholder 17">
            <a:extLst>
              <a:ext uri="{FF2B5EF4-FFF2-40B4-BE49-F238E27FC236}">
                <a16:creationId xmlns:a16="http://schemas.microsoft.com/office/drawing/2014/main" id="{50A5C1CF-F3E7-EB4A-BC97-F192E8DDFEDF}"/>
              </a:ext>
            </a:extLst>
          </p:cNvPr>
          <p:cNvSpPr>
            <a:spLocks noGrp="1"/>
          </p:cNvSpPr>
          <p:nvPr>
            <p:ph type="body" sz="quarter" idx="11" hasCustomPrompt="1"/>
          </p:nvPr>
        </p:nvSpPr>
        <p:spPr>
          <a:xfrm>
            <a:off x="6991408" y="5607569"/>
            <a:ext cx="4345922" cy="365864"/>
          </a:xfrm>
        </p:spPr>
        <p:txBody>
          <a:bodyPr lIns="0" tIns="0" rIns="0" bIns="0">
            <a:noAutofit/>
          </a:bodyPr>
          <a:lstStyle>
            <a:lvl1pPr marL="0" indent="0" algn="l">
              <a:buFont typeface="Arial" panose="020B0604020202020204" pitchFamily="34" charset="0"/>
              <a:buNone/>
              <a:defRPr sz="1000" b="1" i="0" spc="100" baseline="0">
                <a:solidFill>
                  <a:schemeClr val="accent1"/>
                </a:solidFill>
                <a:latin typeface="Obviously Wide Semi" pitchFamily="82" charset="77"/>
              </a:defRPr>
            </a:lvl1pPr>
          </a:lstStyle>
          <a:p>
            <a:pPr lvl="0"/>
            <a:r>
              <a:rPr lang="en-US" dirty="0"/>
              <a:t>CLICK TO ADD PRESENTER NAME HERE</a:t>
            </a:r>
          </a:p>
        </p:txBody>
      </p:sp>
      <p:pic>
        <p:nvPicPr>
          <p:cNvPr id="23" name="Picture 22">
            <a:extLst>
              <a:ext uri="{FF2B5EF4-FFF2-40B4-BE49-F238E27FC236}">
                <a16:creationId xmlns:a16="http://schemas.microsoft.com/office/drawing/2014/main" id="{EE71B562-D799-2B48-8D52-9BF0A7E1D10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58783" y="5147073"/>
            <a:ext cx="1028021" cy="1028021"/>
          </a:xfrm>
          <a:prstGeom prst="rect">
            <a:avLst/>
          </a:prstGeom>
        </p:spPr>
      </p:pic>
      <p:grpSp>
        <p:nvGrpSpPr>
          <p:cNvPr id="17" name="Group 16">
            <a:extLst>
              <a:ext uri="{FF2B5EF4-FFF2-40B4-BE49-F238E27FC236}">
                <a16:creationId xmlns:a16="http://schemas.microsoft.com/office/drawing/2014/main" id="{40080802-9C1C-174B-9450-760AE8970B43}"/>
              </a:ext>
            </a:extLst>
          </p:cNvPr>
          <p:cNvGrpSpPr/>
          <p:nvPr userDrawn="1"/>
        </p:nvGrpSpPr>
        <p:grpSpPr>
          <a:xfrm>
            <a:off x="6414079" y="5084200"/>
            <a:ext cx="81474" cy="1293117"/>
            <a:chOff x="11708180" y="2750455"/>
            <a:chExt cx="81474" cy="1293117"/>
          </a:xfrm>
        </p:grpSpPr>
        <p:sp>
          <p:nvSpPr>
            <p:cNvPr id="19" name="object 12">
              <a:extLst>
                <a:ext uri="{FF2B5EF4-FFF2-40B4-BE49-F238E27FC236}">
                  <a16:creationId xmlns:a16="http://schemas.microsoft.com/office/drawing/2014/main" id="{D54F02A5-CF51-9D40-B14F-AFBE7ECBA423}"/>
                </a:ext>
              </a:extLst>
            </p:cNvPr>
            <p:cNvSpPr/>
            <p:nvPr userDrawn="1"/>
          </p:nvSpPr>
          <p:spPr>
            <a:xfrm>
              <a:off x="11708180" y="3323123"/>
              <a:ext cx="0" cy="720449"/>
            </a:xfrm>
            <a:custGeom>
              <a:avLst/>
              <a:gdLst/>
              <a:ahLst/>
              <a:cxnLst/>
              <a:rect l="l" t="t" r="r" b="b"/>
              <a:pathLst>
                <a:path h="1367790">
                  <a:moveTo>
                    <a:pt x="0" y="1367591"/>
                  </a:moveTo>
                  <a:lnTo>
                    <a:pt x="0" y="0"/>
                  </a:lnTo>
                </a:path>
              </a:pathLst>
            </a:custGeom>
            <a:ln w="33936">
              <a:solidFill>
                <a:schemeClr val="accent2"/>
              </a:solidFill>
            </a:ln>
          </p:spPr>
          <p:txBody>
            <a:bodyPr wrap="square" lIns="0" tIns="0" rIns="0" bIns="0" rtlCol="0"/>
            <a:lstStyle/>
            <a:p>
              <a:endParaRPr/>
            </a:p>
          </p:txBody>
        </p:sp>
        <p:sp>
          <p:nvSpPr>
            <p:cNvPr id="20" name="object 22">
              <a:extLst>
                <a:ext uri="{FF2B5EF4-FFF2-40B4-BE49-F238E27FC236}">
                  <a16:creationId xmlns:a16="http://schemas.microsoft.com/office/drawing/2014/main" id="{8CE7DCDC-8380-D24D-AA79-D5C30F1E31DA}"/>
                </a:ext>
              </a:extLst>
            </p:cNvPr>
            <p:cNvSpPr/>
            <p:nvPr userDrawn="1"/>
          </p:nvSpPr>
          <p:spPr>
            <a:xfrm>
              <a:off x="11789654" y="2750455"/>
              <a:ext cx="0" cy="720449"/>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spTree>
    <p:extLst>
      <p:ext uri="{BB962C8B-B14F-4D97-AF65-F5344CB8AC3E}">
        <p14:creationId xmlns:p14="http://schemas.microsoft.com/office/powerpoint/2010/main" val="361950524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3-Title-Streamline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93AF511-B775-D53F-045F-E32B44D9066D}"/>
              </a:ext>
            </a:extLst>
          </p:cNvPr>
          <p:cNvSpPr/>
          <p:nvPr userDrawn="1"/>
        </p:nvSpPr>
        <p:spPr>
          <a:xfrm>
            <a:off x="-8055" y="5694204"/>
            <a:ext cx="1894726" cy="739306"/>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080450EB-F9ED-C8FD-7688-6F2B34B635A3}"/>
              </a:ext>
            </a:extLst>
          </p:cNvPr>
          <p:cNvSpPr/>
          <p:nvPr userDrawn="1"/>
        </p:nvSpPr>
        <p:spPr>
          <a:xfrm>
            <a:off x="1305518" y="1851949"/>
            <a:ext cx="10886481" cy="1967697"/>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A8CDC4-F842-5844-AD41-00DFCF8B195F}"/>
              </a:ext>
            </a:extLst>
          </p:cNvPr>
          <p:cNvSpPr>
            <a:spLocks noGrp="1"/>
          </p:cNvSpPr>
          <p:nvPr>
            <p:ph type="ctrTitle" hasCustomPrompt="1"/>
          </p:nvPr>
        </p:nvSpPr>
        <p:spPr>
          <a:xfrm>
            <a:off x="1307938" y="2546429"/>
            <a:ext cx="10884062" cy="1332380"/>
          </a:xfrm>
        </p:spPr>
        <p:txBody>
          <a:bodyPr lIns="0" tIns="0" rIns="0" bIns="0" anchor="t" anchorCtr="0">
            <a:noAutofit/>
          </a:bodyPr>
          <a:lstStyle>
            <a:lvl1pPr marL="0" algn="ctr" defTabSz="914400" rtl="0" eaLnBrk="1" latinLnBrk="0" hangingPunct="1">
              <a:lnSpc>
                <a:spcPct val="80000"/>
              </a:lnSpc>
              <a:spcBef>
                <a:spcPct val="0"/>
              </a:spcBef>
              <a:buNone/>
              <a:defRPr lang="en-US" sz="4800" b="1" i="1" kern="1200" dirty="0">
                <a:solidFill>
                  <a:srgbClr val="FFFFFF"/>
                </a:solidFill>
                <a:latin typeface="Obviously Wide Lght" pitchFamily="82" charset="77"/>
                <a:ea typeface="+mj-ea"/>
                <a:cs typeface="+mj-cs"/>
              </a:defRPr>
            </a:lvl1pPr>
          </a:lstStyle>
          <a:p>
            <a:r>
              <a:rPr lang="en-US" dirty="0"/>
              <a:t>CLICK TO ADD </a:t>
            </a:r>
            <a:br>
              <a:rPr lang="en-US" dirty="0"/>
            </a:br>
            <a:r>
              <a:rPr lang="en-US" dirty="0"/>
              <a:t>MAIN TITLE</a:t>
            </a:r>
          </a:p>
        </p:txBody>
      </p:sp>
      <p:sp>
        <p:nvSpPr>
          <p:cNvPr id="3" name="Subtitle 2">
            <a:extLst>
              <a:ext uri="{FF2B5EF4-FFF2-40B4-BE49-F238E27FC236}">
                <a16:creationId xmlns:a16="http://schemas.microsoft.com/office/drawing/2014/main" id="{604EE4B4-1809-204B-A83F-47E1A1F23681}"/>
              </a:ext>
            </a:extLst>
          </p:cNvPr>
          <p:cNvSpPr>
            <a:spLocks noGrp="1"/>
          </p:cNvSpPr>
          <p:nvPr>
            <p:ph type="subTitle" idx="1" hasCustomPrompt="1"/>
          </p:nvPr>
        </p:nvSpPr>
        <p:spPr>
          <a:xfrm>
            <a:off x="1307938" y="2070471"/>
            <a:ext cx="10884062" cy="361842"/>
          </a:xfrm>
        </p:spPr>
        <p:txBody>
          <a:bodyPr lIns="0" tIns="0" rIns="0" bIns="0" anchor="b" anchorCtr="0">
            <a:noAutofit/>
          </a:bodyPr>
          <a:lstStyle>
            <a:lvl1pPr marL="0" indent="0" algn="ctr" defTabSz="914400" rtl="0" eaLnBrk="1" latinLnBrk="0" hangingPunct="1">
              <a:lnSpc>
                <a:spcPct val="90000"/>
              </a:lnSpc>
              <a:spcBef>
                <a:spcPts val="0"/>
              </a:spcBef>
              <a:buFont typeface="Arial" panose="020B0604020202020204" pitchFamily="34" charset="0"/>
              <a:buNone/>
              <a:defRPr lang="en-US" sz="1200" b="1" i="0" kern="1200" spc="100" baseline="0" dirty="0">
                <a:solidFill>
                  <a:schemeClr val="accent1"/>
                </a:solidFill>
                <a:latin typeface="Obviously Wide Bold" pitchFamily="82" charset="77"/>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 OR FURTHER DESCRIPTION, </a:t>
            </a:r>
            <a:br>
              <a:rPr lang="en-US" dirty="0"/>
            </a:br>
            <a:r>
              <a:rPr lang="en-US" dirty="0"/>
              <a:t>AS NECESSARY -CAN BE MULTIPLE LINES</a:t>
            </a:r>
          </a:p>
        </p:txBody>
      </p:sp>
      <p:sp>
        <p:nvSpPr>
          <p:cNvPr id="30" name="Text Placeholder 15">
            <a:extLst>
              <a:ext uri="{FF2B5EF4-FFF2-40B4-BE49-F238E27FC236}">
                <a16:creationId xmlns:a16="http://schemas.microsoft.com/office/drawing/2014/main" id="{790E0844-3A2A-984A-90D8-1D23964AC98D}"/>
              </a:ext>
            </a:extLst>
          </p:cNvPr>
          <p:cNvSpPr>
            <a:spLocks noGrp="1"/>
          </p:cNvSpPr>
          <p:nvPr>
            <p:ph type="body" sz="quarter" idx="10" hasCustomPrompt="1"/>
          </p:nvPr>
        </p:nvSpPr>
        <p:spPr>
          <a:xfrm>
            <a:off x="2488498" y="5295053"/>
            <a:ext cx="4291584" cy="309219"/>
          </a:xfrm>
        </p:spPr>
        <p:txBody>
          <a:bodyPr lIns="0" tIns="0" rIns="0" bIns="0">
            <a:noAutofit/>
          </a:bodyPr>
          <a:lstStyle>
            <a:lvl1pPr marL="0" indent="0" algn="l">
              <a:buFont typeface="Arial" panose="020B0604020202020204" pitchFamily="34" charset="0"/>
              <a:buNone/>
              <a:defRPr sz="1050" b="1" i="0" spc="100" baseline="0">
                <a:solidFill>
                  <a:schemeClr val="accent2"/>
                </a:solidFill>
                <a:latin typeface="Obviously Wide Bold" pitchFamily="82" charset="77"/>
              </a:defRPr>
            </a:lvl1pPr>
          </a:lstStyle>
          <a:p>
            <a:pPr lvl="0"/>
            <a:r>
              <a:rPr lang="en-US" dirty="0"/>
              <a:t>CLICK TO ADD DATE HERE</a:t>
            </a:r>
          </a:p>
        </p:txBody>
      </p:sp>
      <p:sp>
        <p:nvSpPr>
          <p:cNvPr id="31" name="Text Placeholder 17">
            <a:extLst>
              <a:ext uri="{FF2B5EF4-FFF2-40B4-BE49-F238E27FC236}">
                <a16:creationId xmlns:a16="http://schemas.microsoft.com/office/drawing/2014/main" id="{327E3DC2-EC20-234A-92CB-06D2D080774D}"/>
              </a:ext>
            </a:extLst>
          </p:cNvPr>
          <p:cNvSpPr>
            <a:spLocks noGrp="1"/>
          </p:cNvSpPr>
          <p:nvPr>
            <p:ph type="body" sz="quarter" idx="11" hasCustomPrompt="1"/>
          </p:nvPr>
        </p:nvSpPr>
        <p:spPr>
          <a:xfrm>
            <a:off x="7286564" y="5295053"/>
            <a:ext cx="4345922" cy="365864"/>
          </a:xfrm>
        </p:spPr>
        <p:txBody>
          <a:bodyPr lIns="0" tIns="0" rIns="0" bIns="0">
            <a:noAutofit/>
          </a:bodyPr>
          <a:lstStyle>
            <a:lvl1pPr marL="0" indent="0" algn="r">
              <a:buFont typeface="Arial" panose="020B0604020202020204" pitchFamily="34" charset="0"/>
              <a:buNone/>
              <a:defRPr sz="1050" b="1" i="0" spc="100" baseline="0">
                <a:solidFill>
                  <a:schemeClr val="accent2"/>
                </a:solidFill>
                <a:latin typeface="Obviously Wide Bold" pitchFamily="82" charset="77"/>
              </a:defRPr>
            </a:lvl1pPr>
          </a:lstStyle>
          <a:p>
            <a:pPr lvl="0"/>
            <a:r>
              <a:rPr lang="en-US" dirty="0"/>
              <a:t>CLICK TO ADD PRESENTER NAME HERE</a:t>
            </a:r>
          </a:p>
        </p:txBody>
      </p:sp>
      <p:pic>
        <p:nvPicPr>
          <p:cNvPr id="15" name="Picture 14">
            <a:extLst>
              <a:ext uri="{FF2B5EF4-FFF2-40B4-BE49-F238E27FC236}">
                <a16:creationId xmlns:a16="http://schemas.microsoft.com/office/drawing/2014/main" id="{AD73B034-D0BE-314C-95BB-DCC25C6EDB6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43098" y="5522038"/>
            <a:ext cx="1064840" cy="1064840"/>
          </a:xfrm>
          <a:prstGeom prst="rect">
            <a:avLst/>
          </a:prstGeom>
        </p:spPr>
      </p:pic>
      <p:grpSp>
        <p:nvGrpSpPr>
          <p:cNvPr id="22" name="Group 21">
            <a:extLst>
              <a:ext uri="{FF2B5EF4-FFF2-40B4-BE49-F238E27FC236}">
                <a16:creationId xmlns:a16="http://schemas.microsoft.com/office/drawing/2014/main" id="{341D9D09-E6B0-C149-A8D9-5106E44D936A}"/>
              </a:ext>
            </a:extLst>
          </p:cNvPr>
          <p:cNvGrpSpPr/>
          <p:nvPr userDrawn="1"/>
        </p:nvGrpSpPr>
        <p:grpSpPr>
          <a:xfrm>
            <a:off x="7046414" y="4694794"/>
            <a:ext cx="81474" cy="1293117"/>
            <a:chOff x="11708180" y="2750455"/>
            <a:chExt cx="81474" cy="1293117"/>
          </a:xfrm>
        </p:grpSpPr>
        <p:sp>
          <p:nvSpPr>
            <p:cNvPr id="23" name="object 12">
              <a:extLst>
                <a:ext uri="{FF2B5EF4-FFF2-40B4-BE49-F238E27FC236}">
                  <a16:creationId xmlns:a16="http://schemas.microsoft.com/office/drawing/2014/main" id="{52D5C89F-F80A-9849-B0C2-15A39D9DA35E}"/>
                </a:ext>
              </a:extLst>
            </p:cNvPr>
            <p:cNvSpPr/>
            <p:nvPr userDrawn="1"/>
          </p:nvSpPr>
          <p:spPr>
            <a:xfrm>
              <a:off x="11708180" y="3323123"/>
              <a:ext cx="0" cy="720449"/>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24" name="object 22">
              <a:extLst>
                <a:ext uri="{FF2B5EF4-FFF2-40B4-BE49-F238E27FC236}">
                  <a16:creationId xmlns:a16="http://schemas.microsoft.com/office/drawing/2014/main" id="{B2101815-C8F2-5B4B-8C1F-24FB3A709101}"/>
                </a:ext>
              </a:extLst>
            </p:cNvPr>
            <p:cNvSpPr/>
            <p:nvPr userDrawn="1"/>
          </p:nvSpPr>
          <p:spPr>
            <a:xfrm>
              <a:off x="11789654" y="2750455"/>
              <a:ext cx="0" cy="720449"/>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Tree>
    <p:extLst>
      <p:ext uri="{BB962C8B-B14F-4D97-AF65-F5344CB8AC3E}">
        <p14:creationId xmlns:p14="http://schemas.microsoft.com/office/powerpoint/2010/main" val="407752034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4-Title-Streamline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AE162D1-EFF1-D616-713E-FA85CD079CD3}"/>
              </a:ext>
            </a:extLst>
          </p:cNvPr>
          <p:cNvSpPr/>
          <p:nvPr userDrawn="1"/>
        </p:nvSpPr>
        <p:spPr>
          <a:xfrm>
            <a:off x="-8055" y="5694204"/>
            <a:ext cx="1894726" cy="739306"/>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3A951B25-5E60-6996-A4D1-A4195FA7D976}"/>
              </a:ext>
            </a:extLst>
          </p:cNvPr>
          <p:cNvSpPr/>
          <p:nvPr userDrawn="1"/>
        </p:nvSpPr>
        <p:spPr>
          <a:xfrm>
            <a:off x="1305517" y="1851948"/>
            <a:ext cx="10884062" cy="1967697"/>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A8CDC4-F842-5844-AD41-00DFCF8B195F}"/>
              </a:ext>
            </a:extLst>
          </p:cNvPr>
          <p:cNvSpPr>
            <a:spLocks noGrp="1"/>
          </p:cNvSpPr>
          <p:nvPr>
            <p:ph type="ctrTitle" hasCustomPrompt="1"/>
          </p:nvPr>
        </p:nvSpPr>
        <p:spPr>
          <a:xfrm>
            <a:off x="1307938" y="2546429"/>
            <a:ext cx="10884062" cy="1332380"/>
          </a:xfrm>
        </p:spPr>
        <p:txBody>
          <a:bodyPr lIns="0" tIns="0" rIns="0" bIns="0" anchor="t" anchorCtr="0">
            <a:noAutofit/>
          </a:bodyPr>
          <a:lstStyle>
            <a:lvl1pPr marL="0" algn="ctr" defTabSz="914400" rtl="0" eaLnBrk="1" latinLnBrk="0" hangingPunct="1">
              <a:lnSpc>
                <a:spcPct val="80000"/>
              </a:lnSpc>
              <a:spcBef>
                <a:spcPct val="0"/>
              </a:spcBef>
              <a:buNone/>
              <a:defRPr lang="en-US" sz="4800" b="1" i="1" kern="1200" dirty="0">
                <a:solidFill>
                  <a:srgbClr val="FFFFFF"/>
                </a:solidFill>
                <a:latin typeface="Obviously Wide Lght" pitchFamily="82" charset="77"/>
                <a:ea typeface="+mj-ea"/>
                <a:cs typeface="+mj-cs"/>
              </a:defRPr>
            </a:lvl1pPr>
          </a:lstStyle>
          <a:p>
            <a:r>
              <a:rPr lang="en-US" dirty="0"/>
              <a:t>CLICK TO ADD </a:t>
            </a:r>
            <a:br>
              <a:rPr lang="en-US" dirty="0"/>
            </a:br>
            <a:r>
              <a:rPr lang="en-US" dirty="0"/>
              <a:t>MAIN TITLE</a:t>
            </a:r>
          </a:p>
        </p:txBody>
      </p:sp>
      <p:sp>
        <p:nvSpPr>
          <p:cNvPr id="3" name="Subtitle 2">
            <a:extLst>
              <a:ext uri="{FF2B5EF4-FFF2-40B4-BE49-F238E27FC236}">
                <a16:creationId xmlns:a16="http://schemas.microsoft.com/office/drawing/2014/main" id="{604EE4B4-1809-204B-A83F-47E1A1F23681}"/>
              </a:ext>
            </a:extLst>
          </p:cNvPr>
          <p:cNvSpPr>
            <a:spLocks noGrp="1"/>
          </p:cNvSpPr>
          <p:nvPr>
            <p:ph type="subTitle" idx="1" hasCustomPrompt="1"/>
          </p:nvPr>
        </p:nvSpPr>
        <p:spPr>
          <a:xfrm>
            <a:off x="1307938" y="2070471"/>
            <a:ext cx="10884062" cy="361842"/>
          </a:xfrm>
        </p:spPr>
        <p:txBody>
          <a:bodyPr lIns="0" tIns="0" rIns="0" bIns="0" anchor="b" anchorCtr="0">
            <a:noAutofit/>
          </a:bodyPr>
          <a:lstStyle>
            <a:lvl1pPr marL="0" indent="0" algn="ctr" defTabSz="914400" rtl="0" eaLnBrk="1" latinLnBrk="0" hangingPunct="1">
              <a:lnSpc>
                <a:spcPct val="90000"/>
              </a:lnSpc>
              <a:spcBef>
                <a:spcPts val="0"/>
              </a:spcBef>
              <a:buFont typeface="Arial" panose="020B0604020202020204" pitchFamily="34" charset="0"/>
              <a:buNone/>
              <a:defRPr lang="en-US" sz="1200" b="1" i="0" kern="1200" spc="100" baseline="0" dirty="0">
                <a:solidFill>
                  <a:schemeClr val="accent2"/>
                </a:solidFill>
                <a:latin typeface="Obviously Wide Bold" pitchFamily="82" charset="77"/>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 OR FURTHER DESCRIPTION, </a:t>
            </a:r>
            <a:br>
              <a:rPr lang="en-US" dirty="0"/>
            </a:br>
            <a:r>
              <a:rPr lang="en-US" dirty="0"/>
              <a:t>AS NECESSARY -CAN BE MULTIPLE LINES</a:t>
            </a:r>
          </a:p>
        </p:txBody>
      </p:sp>
      <p:sp>
        <p:nvSpPr>
          <p:cNvPr id="30" name="Text Placeholder 15">
            <a:extLst>
              <a:ext uri="{FF2B5EF4-FFF2-40B4-BE49-F238E27FC236}">
                <a16:creationId xmlns:a16="http://schemas.microsoft.com/office/drawing/2014/main" id="{790E0844-3A2A-984A-90D8-1D23964AC98D}"/>
              </a:ext>
            </a:extLst>
          </p:cNvPr>
          <p:cNvSpPr>
            <a:spLocks noGrp="1"/>
          </p:cNvSpPr>
          <p:nvPr>
            <p:ph type="body" sz="quarter" idx="10" hasCustomPrompt="1"/>
          </p:nvPr>
        </p:nvSpPr>
        <p:spPr>
          <a:xfrm>
            <a:off x="2488498" y="5295053"/>
            <a:ext cx="4291584" cy="309219"/>
          </a:xfrm>
        </p:spPr>
        <p:txBody>
          <a:bodyPr lIns="0" tIns="0" rIns="0" bIns="0">
            <a:noAutofit/>
          </a:bodyPr>
          <a:lstStyle>
            <a:lvl1pPr marL="0" indent="0" algn="l">
              <a:buFont typeface="Arial" panose="020B0604020202020204" pitchFamily="34" charset="0"/>
              <a:buNone/>
              <a:defRPr sz="1050" b="1" i="0" spc="100" baseline="0">
                <a:solidFill>
                  <a:schemeClr val="accent1"/>
                </a:solidFill>
                <a:latin typeface="Obviously Wide Bold" pitchFamily="82" charset="77"/>
              </a:defRPr>
            </a:lvl1pPr>
          </a:lstStyle>
          <a:p>
            <a:pPr lvl="0"/>
            <a:r>
              <a:rPr lang="en-US" dirty="0"/>
              <a:t>CLICK TO ADD DATE HERE</a:t>
            </a:r>
          </a:p>
        </p:txBody>
      </p:sp>
      <p:sp>
        <p:nvSpPr>
          <p:cNvPr id="31" name="Text Placeholder 17">
            <a:extLst>
              <a:ext uri="{FF2B5EF4-FFF2-40B4-BE49-F238E27FC236}">
                <a16:creationId xmlns:a16="http://schemas.microsoft.com/office/drawing/2014/main" id="{327E3DC2-EC20-234A-92CB-06D2D080774D}"/>
              </a:ext>
            </a:extLst>
          </p:cNvPr>
          <p:cNvSpPr>
            <a:spLocks noGrp="1"/>
          </p:cNvSpPr>
          <p:nvPr>
            <p:ph type="body" sz="quarter" idx="11" hasCustomPrompt="1"/>
          </p:nvPr>
        </p:nvSpPr>
        <p:spPr>
          <a:xfrm>
            <a:off x="7286564" y="5295053"/>
            <a:ext cx="4345922" cy="365864"/>
          </a:xfrm>
        </p:spPr>
        <p:txBody>
          <a:bodyPr lIns="0" tIns="0" rIns="0" bIns="0">
            <a:noAutofit/>
          </a:bodyPr>
          <a:lstStyle>
            <a:lvl1pPr marL="0" indent="0" algn="r">
              <a:buFont typeface="Arial" panose="020B0604020202020204" pitchFamily="34" charset="0"/>
              <a:buNone/>
              <a:defRPr sz="1050" b="1" i="0" spc="100" baseline="0">
                <a:solidFill>
                  <a:schemeClr val="accent1"/>
                </a:solidFill>
                <a:latin typeface="Obviously Wide Bold" pitchFamily="82" charset="77"/>
              </a:defRPr>
            </a:lvl1pPr>
          </a:lstStyle>
          <a:p>
            <a:pPr lvl="0"/>
            <a:r>
              <a:rPr lang="en-US" dirty="0"/>
              <a:t>CLICK TO ADD PRESENTER NAME HERE</a:t>
            </a:r>
          </a:p>
        </p:txBody>
      </p:sp>
      <p:grpSp>
        <p:nvGrpSpPr>
          <p:cNvPr id="32" name="Group 31">
            <a:extLst>
              <a:ext uri="{FF2B5EF4-FFF2-40B4-BE49-F238E27FC236}">
                <a16:creationId xmlns:a16="http://schemas.microsoft.com/office/drawing/2014/main" id="{32DB91D6-1A5A-4748-B8F6-17E1B34ADDB0}"/>
              </a:ext>
            </a:extLst>
          </p:cNvPr>
          <p:cNvGrpSpPr/>
          <p:nvPr userDrawn="1"/>
        </p:nvGrpSpPr>
        <p:grpSpPr>
          <a:xfrm>
            <a:off x="7050685" y="4688808"/>
            <a:ext cx="81474" cy="1293117"/>
            <a:chOff x="11708180" y="2750455"/>
            <a:chExt cx="81474" cy="1293117"/>
          </a:xfrm>
        </p:grpSpPr>
        <p:sp>
          <p:nvSpPr>
            <p:cNvPr id="33" name="object 12">
              <a:extLst>
                <a:ext uri="{FF2B5EF4-FFF2-40B4-BE49-F238E27FC236}">
                  <a16:creationId xmlns:a16="http://schemas.microsoft.com/office/drawing/2014/main" id="{C60BA644-1C63-6946-A652-FF01928C0919}"/>
                </a:ext>
              </a:extLst>
            </p:cNvPr>
            <p:cNvSpPr/>
            <p:nvPr userDrawn="1"/>
          </p:nvSpPr>
          <p:spPr>
            <a:xfrm>
              <a:off x="11708180" y="3323123"/>
              <a:ext cx="0" cy="720449"/>
            </a:xfrm>
            <a:custGeom>
              <a:avLst/>
              <a:gdLst/>
              <a:ahLst/>
              <a:cxnLst/>
              <a:rect l="l" t="t" r="r" b="b"/>
              <a:pathLst>
                <a:path h="1367790">
                  <a:moveTo>
                    <a:pt x="0" y="1367591"/>
                  </a:moveTo>
                  <a:lnTo>
                    <a:pt x="0" y="0"/>
                  </a:lnTo>
                </a:path>
              </a:pathLst>
            </a:custGeom>
            <a:ln w="33936">
              <a:solidFill>
                <a:schemeClr val="accent2"/>
              </a:solidFill>
            </a:ln>
          </p:spPr>
          <p:txBody>
            <a:bodyPr wrap="square" lIns="0" tIns="0" rIns="0" bIns="0" rtlCol="0"/>
            <a:lstStyle/>
            <a:p>
              <a:endParaRPr/>
            </a:p>
          </p:txBody>
        </p:sp>
        <p:sp>
          <p:nvSpPr>
            <p:cNvPr id="34" name="object 22">
              <a:extLst>
                <a:ext uri="{FF2B5EF4-FFF2-40B4-BE49-F238E27FC236}">
                  <a16:creationId xmlns:a16="http://schemas.microsoft.com/office/drawing/2014/main" id="{286826CD-8324-894B-BD0A-B711952AEAE6}"/>
                </a:ext>
              </a:extLst>
            </p:cNvPr>
            <p:cNvSpPr/>
            <p:nvPr userDrawn="1"/>
          </p:nvSpPr>
          <p:spPr>
            <a:xfrm>
              <a:off x="11789654" y="2750455"/>
              <a:ext cx="0" cy="720449"/>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pic>
        <p:nvPicPr>
          <p:cNvPr id="15" name="Picture 14">
            <a:extLst>
              <a:ext uri="{FF2B5EF4-FFF2-40B4-BE49-F238E27FC236}">
                <a16:creationId xmlns:a16="http://schemas.microsoft.com/office/drawing/2014/main" id="{AD73B034-D0BE-314C-95BB-DCC25C6EDB6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43098" y="5522038"/>
            <a:ext cx="1064840" cy="1064840"/>
          </a:xfrm>
          <a:prstGeom prst="rect">
            <a:avLst/>
          </a:prstGeom>
        </p:spPr>
      </p:pic>
    </p:spTree>
    <p:extLst>
      <p:ext uri="{BB962C8B-B14F-4D97-AF65-F5344CB8AC3E}">
        <p14:creationId xmlns:p14="http://schemas.microsoft.com/office/powerpoint/2010/main" val="341910044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Intro-Streamline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068FC3-6371-1127-3D1C-57C10D45AB76}"/>
              </a:ext>
            </a:extLst>
          </p:cNvPr>
          <p:cNvSpPr/>
          <p:nvPr userDrawn="1"/>
        </p:nvSpPr>
        <p:spPr>
          <a:xfrm>
            <a:off x="0" y="6397178"/>
            <a:ext cx="12192000" cy="45521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914132" y="2785587"/>
            <a:ext cx="3817733" cy="455219"/>
          </a:xfrm>
        </p:spPr>
        <p:txBody>
          <a:bodyPr lIns="0" tIns="0" rIns="0" bIns="0" anchor="t" anchorCtr="0">
            <a:noAutofit/>
          </a:bodyPr>
          <a:lstStyle>
            <a:lvl1pPr algn="l">
              <a:defRPr sz="1100" b="1" i="0" spc="400" baseline="0">
                <a:solidFill>
                  <a:srgbClr val="FF0000"/>
                </a:solidFill>
                <a:latin typeface="Obviously Wide Semi" pitchFamily="82" charset="77"/>
              </a:defRPr>
            </a:lvl1pPr>
          </a:lstStyle>
          <a:p>
            <a:r>
              <a:rPr lang="en-US" dirty="0"/>
              <a:t>CLICK TO ADD TITLE</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914133" y="3548444"/>
            <a:ext cx="3680820" cy="1358900"/>
          </a:xfrm>
        </p:spPr>
        <p:txBody>
          <a:bodyPr lIns="0" tIns="0" rIns="0" bIns="0">
            <a:noAutofit/>
          </a:bodyPr>
          <a:lstStyle>
            <a:lvl1pPr marL="0" indent="0" algn="l">
              <a:spcBef>
                <a:spcPts val="0"/>
              </a:spcBef>
              <a:buNone/>
              <a:defRPr sz="1800" b="1" i="0">
                <a:solidFill>
                  <a:schemeClr val="accent2"/>
                </a:solidFill>
                <a:latin typeface="Obviously Wide Semi" pitchFamily="82" charset="77"/>
              </a:defRPr>
            </a:lvl1pPr>
            <a:lvl2pPr marL="11113" indent="0" algn="l">
              <a:buNone/>
              <a:tabLst/>
              <a:defRPr sz="1100" b="1" i="0">
                <a:solidFill>
                  <a:schemeClr val="accent1"/>
                </a:solidFill>
                <a:latin typeface="Obviously Wide Lght" pitchFamily="82" charset="77"/>
              </a:defRPr>
            </a:lvl2pPr>
            <a:lvl3pPr marL="914400" indent="0">
              <a:buNone/>
              <a:defRPr/>
            </a:lvl3pPr>
            <a:lvl4pPr marL="1371600" indent="0">
              <a:buNone/>
              <a:defRPr/>
            </a:lvl4pPr>
            <a:lvl5pPr marL="1828800" indent="0">
              <a:buNone/>
              <a:defRPr/>
            </a:lvl5pPr>
          </a:lstStyle>
          <a:p>
            <a:pPr lvl="0"/>
            <a:r>
              <a:rPr lang="en-US" dirty="0"/>
              <a:t>CLICK TO ADD TEXT</a:t>
            </a:r>
          </a:p>
          <a:p>
            <a:pPr lvl="1"/>
            <a:r>
              <a:rPr lang="en-US" dirty="0"/>
              <a:t>Second Level</a:t>
            </a:r>
            <a:br>
              <a:rPr lang="en-US" dirty="0"/>
            </a:br>
            <a:r>
              <a:rPr lang="en-US" dirty="0"/>
              <a:t>Additional Line If Needed</a:t>
            </a:r>
          </a:p>
        </p:txBody>
      </p:sp>
      <p:grpSp>
        <p:nvGrpSpPr>
          <p:cNvPr id="6" name="Group 5">
            <a:extLst>
              <a:ext uri="{FF2B5EF4-FFF2-40B4-BE49-F238E27FC236}">
                <a16:creationId xmlns:a16="http://schemas.microsoft.com/office/drawing/2014/main" id="{041E4829-5EBD-ED4B-B65C-191F8889ADA2}"/>
              </a:ext>
            </a:extLst>
          </p:cNvPr>
          <p:cNvGrpSpPr/>
          <p:nvPr userDrawn="1"/>
        </p:nvGrpSpPr>
        <p:grpSpPr>
          <a:xfrm>
            <a:off x="326600" y="2876117"/>
            <a:ext cx="313810" cy="1637267"/>
            <a:chOff x="85329" y="8106682"/>
            <a:chExt cx="275222" cy="1435937"/>
          </a:xfrm>
        </p:grpSpPr>
        <p:sp>
          <p:nvSpPr>
            <p:cNvPr id="60" name="object 7">
              <a:extLst>
                <a:ext uri="{FF2B5EF4-FFF2-40B4-BE49-F238E27FC236}">
                  <a16:creationId xmlns:a16="http://schemas.microsoft.com/office/drawing/2014/main" id="{80640D98-B291-6645-8306-3D8792CF6CE6}"/>
                </a:ext>
              </a:extLst>
            </p:cNvPr>
            <p:cNvSpPr/>
            <p:nvPr/>
          </p:nvSpPr>
          <p:spPr>
            <a:xfrm>
              <a:off x="314174" y="8679351"/>
              <a:ext cx="0" cy="863268"/>
            </a:xfrm>
            <a:custGeom>
              <a:avLst/>
              <a:gdLst/>
              <a:ahLst/>
              <a:cxnLst/>
              <a:rect l="l" t="t" r="r" b="b"/>
              <a:pathLst>
                <a:path h="1638934">
                  <a:moveTo>
                    <a:pt x="0" y="1638505"/>
                  </a:moveTo>
                  <a:lnTo>
                    <a:pt x="0" y="0"/>
                  </a:lnTo>
                </a:path>
              </a:pathLst>
            </a:custGeom>
            <a:ln w="38700">
              <a:solidFill>
                <a:schemeClr val="accent1"/>
              </a:solidFill>
            </a:ln>
          </p:spPr>
          <p:txBody>
            <a:bodyPr wrap="square" lIns="0" tIns="0" rIns="0" bIns="0" rtlCol="0"/>
            <a:lstStyle/>
            <a:p>
              <a:endParaRPr/>
            </a:p>
          </p:txBody>
        </p:sp>
        <p:sp>
          <p:nvSpPr>
            <p:cNvPr id="78" name="object 25">
              <a:extLst>
                <a:ext uri="{FF2B5EF4-FFF2-40B4-BE49-F238E27FC236}">
                  <a16:creationId xmlns:a16="http://schemas.microsoft.com/office/drawing/2014/main" id="{2E837B53-1EF7-8744-A427-F95623B3BB33}"/>
                </a:ext>
              </a:extLst>
            </p:cNvPr>
            <p:cNvSpPr/>
            <p:nvPr/>
          </p:nvSpPr>
          <p:spPr>
            <a:xfrm>
              <a:off x="85329" y="8679350"/>
              <a:ext cx="0" cy="720449"/>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79" name="object 26">
              <a:extLst>
                <a:ext uri="{FF2B5EF4-FFF2-40B4-BE49-F238E27FC236}">
                  <a16:creationId xmlns:a16="http://schemas.microsoft.com/office/drawing/2014/main" id="{6B29EA59-8629-E144-915F-72688335EA8B}"/>
                </a:ext>
              </a:extLst>
            </p:cNvPr>
            <p:cNvSpPr/>
            <p:nvPr/>
          </p:nvSpPr>
          <p:spPr>
            <a:xfrm>
              <a:off x="140426" y="8106682"/>
              <a:ext cx="0" cy="720449"/>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dirty="0"/>
            </a:p>
          </p:txBody>
        </p:sp>
        <p:sp>
          <p:nvSpPr>
            <p:cNvPr id="81" name="object 28">
              <a:extLst>
                <a:ext uri="{FF2B5EF4-FFF2-40B4-BE49-F238E27FC236}">
                  <a16:creationId xmlns:a16="http://schemas.microsoft.com/office/drawing/2014/main" id="{A86B55A8-AD85-8148-87D5-A2371C99D8D2}"/>
                </a:ext>
              </a:extLst>
            </p:cNvPr>
            <p:cNvSpPr/>
            <p:nvPr userDrawn="1"/>
          </p:nvSpPr>
          <p:spPr>
            <a:xfrm>
              <a:off x="360551" y="8106682"/>
              <a:ext cx="0" cy="720449"/>
            </a:xfrm>
            <a:custGeom>
              <a:avLst/>
              <a:gdLst/>
              <a:ahLst/>
              <a:cxnLst/>
              <a:rect l="l" t="t" r="r" b="b"/>
              <a:pathLst>
                <a:path h="1367789">
                  <a:moveTo>
                    <a:pt x="0" y="1367581"/>
                  </a:moveTo>
                  <a:lnTo>
                    <a:pt x="0" y="0"/>
                  </a:lnTo>
                </a:path>
              </a:pathLst>
            </a:custGeom>
            <a:ln w="7737">
              <a:solidFill>
                <a:schemeClr val="accent1"/>
              </a:solidFill>
            </a:ln>
          </p:spPr>
          <p:txBody>
            <a:bodyPr wrap="square" lIns="0" tIns="0" rIns="0" bIns="0" rtlCol="0"/>
            <a:lstStyle/>
            <a:p>
              <a:endParaRPr/>
            </a:p>
          </p:txBody>
        </p:sp>
      </p:grpSp>
      <p:sp>
        <p:nvSpPr>
          <p:cNvPr id="82" name="Slide Number Placeholder 5">
            <a:extLst>
              <a:ext uri="{FF2B5EF4-FFF2-40B4-BE49-F238E27FC236}">
                <a16:creationId xmlns:a16="http://schemas.microsoft.com/office/drawing/2014/main" id="{B9E44DC8-AB7C-394C-8E38-489C44522C83}"/>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bg1"/>
                </a:solidFill>
              </a:rPr>
              <a:pPr/>
              <a:t>‹#›</a:t>
            </a:fld>
            <a:endParaRPr lang="en-US" dirty="0">
              <a:solidFill>
                <a:schemeClr val="bg1"/>
              </a:solidFill>
            </a:endParaRPr>
          </a:p>
        </p:txBody>
      </p:sp>
      <p:grpSp>
        <p:nvGrpSpPr>
          <p:cNvPr id="7" name="Group 6">
            <a:extLst>
              <a:ext uri="{FF2B5EF4-FFF2-40B4-BE49-F238E27FC236}">
                <a16:creationId xmlns:a16="http://schemas.microsoft.com/office/drawing/2014/main" id="{03714DCA-40EE-474C-8853-8264AA0973FB}"/>
              </a:ext>
            </a:extLst>
          </p:cNvPr>
          <p:cNvGrpSpPr/>
          <p:nvPr userDrawn="1"/>
        </p:nvGrpSpPr>
        <p:grpSpPr>
          <a:xfrm>
            <a:off x="4647831" y="2785587"/>
            <a:ext cx="342277" cy="1823983"/>
            <a:chOff x="4647831" y="2785587"/>
            <a:chExt cx="342277" cy="1823983"/>
          </a:xfrm>
        </p:grpSpPr>
        <p:sp>
          <p:nvSpPr>
            <p:cNvPr id="61" name="object 8">
              <a:extLst>
                <a:ext uri="{FF2B5EF4-FFF2-40B4-BE49-F238E27FC236}">
                  <a16:creationId xmlns:a16="http://schemas.microsoft.com/office/drawing/2014/main" id="{485D1293-9E15-A748-8D58-D23ACDC46398}"/>
                </a:ext>
              </a:extLst>
            </p:cNvPr>
            <p:cNvSpPr/>
            <p:nvPr/>
          </p:nvSpPr>
          <p:spPr>
            <a:xfrm>
              <a:off x="4647831" y="3562341"/>
              <a:ext cx="0" cy="697519"/>
            </a:xfrm>
            <a:custGeom>
              <a:avLst/>
              <a:gdLst/>
              <a:ahLst/>
              <a:cxnLst/>
              <a:rect l="l" t="t" r="r" b="b"/>
              <a:pathLst>
                <a:path h="1161415">
                  <a:moveTo>
                    <a:pt x="0" y="1161388"/>
                  </a:moveTo>
                  <a:lnTo>
                    <a:pt x="0" y="0"/>
                  </a:lnTo>
                </a:path>
              </a:pathLst>
            </a:custGeom>
            <a:ln w="37506">
              <a:solidFill>
                <a:schemeClr val="accent1"/>
              </a:solidFill>
            </a:ln>
          </p:spPr>
          <p:txBody>
            <a:bodyPr wrap="square" lIns="0" tIns="0" rIns="0" bIns="0" rtlCol="0"/>
            <a:lstStyle/>
            <a:p>
              <a:endParaRPr/>
            </a:p>
          </p:txBody>
        </p:sp>
        <p:sp>
          <p:nvSpPr>
            <p:cNvPr id="62" name="object 9">
              <a:extLst>
                <a:ext uri="{FF2B5EF4-FFF2-40B4-BE49-F238E27FC236}">
                  <a16:creationId xmlns:a16="http://schemas.microsoft.com/office/drawing/2014/main" id="{449586A5-797E-4844-B195-B143781BC6FC}"/>
                </a:ext>
              </a:extLst>
            </p:cNvPr>
            <p:cNvSpPr/>
            <p:nvPr/>
          </p:nvSpPr>
          <p:spPr>
            <a:xfrm>
              <a:off x="4905828" y="3562339"/>
              <a:ext cx="0" cy="1047231"/>
            </a:xfrm>
            <a:custGeom>
              <a:avLst/>
              <a:gdLst/>
              <a:ahLst/>
              <a:cxnLst/>
              <a:rect l="l" t="t" r="r" b="b"/>
              <a:pathLst>
                <a:path h="1743709">
                  <a:moveTo>
                    <a:pt x="0" y="1743213"/>
                  </a:moveTo>
                  <a:lnTo>
                    <a:pt x="0" y="0"/>
                  </a:lnTo>
                </a:path>
              </a:pathLst>
            </a:custGeom>
            <a:ln w="36313">
              <a:solidFill>
                <a:schemeClr val="accent1"/>
              </a:solidFill>
            </a:ln>
          </p:spPr>
          <p:txBody>
            <a:bodyPr wrap="square" lIns="0" tIns="0" rIns="0" bIns="0" rtlCol="0"/>
            <a:lstStyle/>
            <a:p>
              <a:endParaRPr/>
            </a:p>
          </p:txBody>
        </p:sp>
        <p:sp>
          <p:nvSpPr>
            <p:cNvPr id="76" name="object 23">
              <a:extLst>
                <a:ext uri="{FF2B5EF4-FFF2-40B4-BE49-F238E27FC236}">
                  <a16:creationId xmlns:a16="http://schemas.microsoft.com/office/drawing/2014/main" id="{4CBC4500-76B5-BE4C-A136-E5E1A4547121}"/>
                </a:ext>
              </a:extLst>
            </p:cNvPr>
            <p:cNvSpPr/>
            <p:nvPr/>
          </p:nvSpPr>
          <p:spPr>
            <a:xfrm>
              <a:off x="4990108" y="3027834"/>
              <a:ext cx="0" cy="703239"/>
            </a:xfrm>
            <a:custGeom>
              <a:avLst/>
              <a:gdLst/>
              <a:ahLst/>
              <a:cxnLst/>
              <a:rect l="l" t="t" r="r" b="b"/>
              <a:pathLst>
                <a:path h="1170939">
                  <a:moveTo>
                    <a:pt x="0" y="1170341"/>
                  </a:moveTo>
                  <a:lnTo>
                    <a:pt x="0" y="0"/>
                  </a:lnTo>
                </a:path>
              </a:pathLst>
            </a:custGeom>
            <a:ln w="10125">
              <a:solidFill>
                <a:schemeClr val="accent1"/>
              </a:solidFill>
            </a:ln>
          </p:spPr>
          <p:txBody>
            <a:bodyPr wrap="square" lIns="0" tIns="0" rIns="0" bIns="0" rtlCol="0"/>
            <a:lstStyle/>
            <a:p>
              <a:endParaRPr/>
            </a:p>
          </p:txBody>
        </p:sp>
        <p:sp>
          <p:nvSpPr>
            <p:cNvPr id="80" name="object 27">
              <a:extLst>
                <a:ext uri="{FF2B5EF4-FFF2-40B4-BE49-F238E27FC236}">
                  <a16:creationId xmlns:a16="http://schemas.microsoft.com/office/drawing/2014/main" id="{AF73F3F9-2068-704D-87A5-24F775D15D67}"/>
                </a:ext>
              </a:extLst>
            </p:cNvPr>
            <p:cNvSpPr/>
            <p:nvPr/>
          </p:nvSpPr>
          <p:spPr>
            <a:xfrm>
              <a:off x="4731870" y="2785587"/>
              <a:ext cx="0" cy="945406"/>
            </a:xfrm>
            <a:custGeom>
              <a:avLst/>
              <a:gdLst/>
              <a:ahLst/>
              <a:cxnLst/>
              <a:rect l="l" t="t" r="r" b="b"/>
              <a:pathLst>
                <a:path h="1574164">
                  <a:moveTo>
                    <a:pt x="0" y="1573700"/>
                  </a:moveTo>
                  <a:lnTo>
                    <a:pt x="0" y="0"/>
                  </a:lnTo>
                </a:path>
              </a:pathLst>
            </a:custGeom>
            <a:ln w="8931">
              <a:solidFill>
                <a:schemeClr val="accent1"/>
              </a:solidFill>
            </a:ln>
          </p:spPr>
          <p:txBody>
            <a:bodyPr wrap="square" lIns="0" tIns="0" rIns="0" bIns="0" rtlCol="0"/>
            <a:lstStyle/>
            <a:p>
              <a:endParaRPr/>
            </a:p>
          </p:txBody>
        </p:sp>
      </p:grpSp>
      <p:pic>
        <p:nvPicPr>
          <p:cNvPr id="39" name="Picture 38">
            <a:extLst>
              <a:ext uri="{FF2B5EF4-FFF2-40B4-BE49-F238E27FC236}">
                <a16:creationId xmlns:a16="http://schemas.microsoft.com/office/drawing/2014/main" id="{CB49173B-1967-934E-8582-ACC2B5DF00F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75844" y="5793324"/>
            <a:ext cx="833348" cy="833348"/>
          </a:xfrm>
          <a:prstGeom prst="rect">
            <a:avLst/>
          </a:prstGeom>
        </p:spPr>
      </p:pic>
      <p:sp>
        <p:nvSpPr>
          <p:cNvPr id="33" name="Picture Placeholder 32">
            <a:extLst>
              <a:ext uri="{FF2B5EF4-FFF2-40B4-BE49-F238E27FC236}">
                <a16:creationId xmlns:a16="http://schemas.microsoft.com/office/drawing/2014/main" id="{CC69924B-6F9A-8A4B-B6AB-AAFA31AABAF4}"/>
              </a:ext>
            </a:extLst>
          </p:cNvPr>
          <p:cNvSpPr>
            <a:spLocks noGrp="1"/>
          </p:cNvSpPr>
          <p:nvPr userDrawn="1">
            <p:ph type="pic" sz="quarter" idx="13" hasCustomPrompt="1"/>
          </p:nvPr>
        </p:nvSpPr>
        <p:spPr>
          <a:xfrm>
            <a:off x="5793320" y="591423"/>
            <a:ext cx="5522374" cy="6035249"/>
          </a:xfrm>
          <a:solidFill>
            <a:srgbClr val="FFFFFF"/>
          </a:solidFill>
        </p:spPr>
        <p:txBody>
          <a:bodyPr/>
          <a:lstStyle/>
          <a:p>
            <a:r>
              <a:rPr lang="en-US" dirty="0"/>
              <a:t>CLICK TO ADD PHOTO</a:t>
            </a:r>
          </a:p>
        </p:txBody>
      </p:sp>
    </p:spTree>
    <p:extLst>
      <p:ext uri="{BB962C8B-B14F-4D97-AF65-F5344CB8AC3E}">
        <p14:creationId xmlns:p14="http://schemas.microsoft.com/office/powerpoint/2010/main" val="1635194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Title Bold">
    <p:bg>
      <p:bgPr>
        <a:gradFill>
          <a:gsLst>
            <a:gs pos="100000">
              <a:schemeClr val="accent1"/>
            </a:gs>
            <a:gs pos="0">
              <a:schemeClr val="accent3"/>
            </a:gs>
          </a:gsLst>
          <a:lin ang="192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6FE6C-3142-3940-BA66-A4A17A9908D7}"/>
              </a:ext>
            </a:extLst>
          </p:cNvPr>
          <p:cNvSpPr>
            <a:spLocks noGrp="1"/>
          </p:cNvSpPr>
          <p:nvPr>
            <p:ph type="title" hasCustomPrompt="1"/>
          </p:nvPr>
        </p:nvSpPr>
        <p:spPr>
          <a:xfrm>
            <a:off x="425301" y="2592130"/>
            <a:ext cx="6206185" cy="1248439"/>
          </a:xfrm>
        </p:spPr>
        <p:txBody>
          <a:bodyPr lIns="0" tIns="0" rIns="0" bIns="0" anchor="b" anchorCtr="0">
            <a:noAutofit/>
          </a:bodyPr>
          <a:lstStyle>
            <a:lvl1pPr marL="0" algn="l" defTabSz="914400" rtl="0" eaLnBrk="1" latinLnBrk="0" hangingPunct="1">
              <a:lnSpc>
                <a:spcPct val="80000"/>
              </a:lnSpc>
              <a:spcBef>
                <a:spcPts val="95"/>
              </a:spcBef>
              <a:tabLst>
                <a:tab pos="5000625" algn="l"/>
                <a:tab pos="10304780" algn="l"/>
              </a:tabLst>
              <a:defRPr lang="en-US" sz="3200" b="1" i="0" kern="1200" spc="300" baseline="0" dirty="0">
                <a:solidFill>
                  <a:srgbClr val="FFFFFF"/>
                </a:solidFill>
                <a:latin typeface="Obviously Extd Blck" pitchFamily="82" charset="77"/>
                <a:ea typeface="+mn-ea"/>
                <a:cs typeface="Obviously Extd Blck" pitchFamily="82" charset="77"/>
              </a:defRPr>
            </a:lvl1pPr>
          </a:lstStyle>
          <a:p>
            <a:r>
              <a:rPr lang="en-US" dirty="0"/>
              <a:t>CLICK </a:t>
            </a:r>
            <a:br>
              <a:rPr lang="en-US" dirty="0"/>
            </a:br>
            <a:r>
              <a:rPr lang="en-US" dirty="0"/>
              <a:t>TO ADD </a:t>
            </a:r>
            <a:br>
              <a:rPr lang="en-US" dirty="0"/>
            </a:br>
            <a:r>
              <a:rPr lang="en-US" dirty="0"/>
              <a:t>MAIN TITLE</a:t>
            </a:r>
          </a:p>
        </p:txBody>
      </p:sp>
      <p:sp>
        <p:nvSpPr>
          <p:cNvPr id="21" name="Content Placeholder 20">
            <a:extLst>
              <a:ext uri="{FF2B5EF4-FFF2-40B4-BE49-F238E27FC236}">
                <a16:creationId xmlns:a16="http://schemas.microsoft.com/office/drawing/2014/main" id="{99F69122-158F-9B4D-8850-AB24A8B1EDAC}"/>
              </a:ext>
            </a:extLst>
          </p:cNvPr>
          <p:cNvSpPr>
            <a:spLocks noGrp="1"/>
          </p:cNvSpPr>
          <p:nvPr>
            <p:ph sz="quarter" idx="10" hasCustomPrompt="1"/>
          </p:nvPr>
        </p:nvSpPr>
        <p:spPr>
          <a:xfrm>
            <a:off x="808072" y="4024811"/>
            <a:ext cx="3179137" cy="940594"/>
          </a:xfrm>
        </p:spPr>
        <p:txBody>
          <a:bodyPr lIns="0" tIns="0" rIns="0" bIns="0" anchor="ctr" anchorCtr="0">
            <a:noAutofit/>
          </a:bodyPr>
          <a:lstStyle>
            <a:lvl1pPr marL="0" indent="0" algn="ctr" defTabSz="914400" rtl="0" eaLnBrk="1" latinLnBrk="0" hangingPunct="1">
              <a:lnSpc>
                <a:spcPct val="100000"/>
              </a:lnSpc>
              <a:spcBef>
                <a:spcPts val="120"/>
              </a:spcBef>
              <a:buNone/>
              <a:tabLst>
                <a:tab pos="1349375" algn="l"/>
                <a:tab pos="2849245" algn="l"/>
              </a:tabLst>
              <a:defRPr lang="en-US" sz="1400" b="1" i="1" kern="1200" spc="200" baseline="0" dirty="0" smtClean="0">
                <a:solidFill>
                  <a:schemeClr val="accent2"/>
                </a:solidFill>
                <a:latin typeface="Gentona SemiBold Italic" pitchFamily="2" charset="77"/>
                <a:ea typeface="+mj-ea"/>
                <a:cs typeface="Gentona SemiBold Italic" pitchFamily="2" charset="77"/>
              </a:defRPr>
            </a:lvl1pPr>
          </a:lstStyle>
          <a:p>
            <a:pPr lvl="0"/>
            <a:r>
              <a:rPr lang="en-US" dirty="0"/>
              <a:t>CLICK TO ADD SUBTITLE OR FURTHER DESCRIPTION, AS NECESSARY – CAN BE MULTIPLE LINES</a:t>
            </a:r>
          </a:p>
        </p:txBody>
      </p:sp>
      <p:sp>
        <p:nvSpPr>
          <p:cNvPr id="23" name="Content Placeholder 22">
            <a:extLst>
              <a:ext uri="{FF2B5EF4-FFF2-40B4-BE49-F238E27FC236}">
                <a16:creationId xmlns:a16="http://schemas.microsoft.com/office/drawing/2014/main" id="{FDFEE17F-16C8-9E49-ADE9-47B1D092EB2B}"/>
              </a:ext>
            </a:extLst>
          </p:cNvPr>
          <p:cNvSpPr>
            <a:spLocks noGrp="1"/>
          </p:cNvSpPr>
          <p:nvPr>
            <p:ph sz="quarter" idx="11" hasCustomPrompt="1"/>
          </p:nvPr>
        </p:nvSpPr>
        <p:spPr>
          <a:xfrm>
            <a:off x="425301" y="5917253"/>
            <a:ext cx="5901071" cy="172452"/>
          </a:xfrm>
        </p:spPr>
        <p:txBody>
          <a:bodyPr lIns="0" tIns="0" rIns="0" bIns="0">
            <a:noAutofit/>
          </a:bodyPr>
          <a:lstStyle>
            <a:lvl1pPr marL="0" indent="0" algn="l">
              <a:buNone/>
              <a:defRPr sz="1400" b="1" i="0" spc="300">
                <a:solidFill>
                  <a:srgbClr val="FFFFFF"/>
                </a:solidFill>
                <a:latin typeface="Gentona Book" pitchFamily="2" charset="77"/>
              </a:defRPr>
            </a:lvl1pPr>
          </a:lstStyle>
          <a:p>
            <a:pPr lvl="0"/>
            <a:r>
              <a:rPr lang="en-US" dirty="0"/>
              <a:t>CLICK TO ADD DATE</a:t>
            </a:r>
          </a:p>
        </p:txBody>
      </p:sp>
      <p:sp>
        <p:nvSpPr>
          <p:cNvPr id="25" name="Content Placeholder 24">
            <a:extLst>
              <a:ext uri="{FF2B5EF4-FFF2-40B4-BE49-F238E27FC236}">
                <a16:creationId xmlns:a16="http://schemas.microsoft.com/office/drawing/2014/main" id="{C9DE3EB8-5B13-544E-A2D2-7BD2EFD290D6}"/>
              </a:ext>
            </a:extLst>
          </p:cNvPr>
          <p:cNvSpPr>
            <a:spLocks noGrp="1"/>
          </p:cNvSpPr>
          <p:nvPr>
            <p:ph sz="quarter" idx="12" hasCustomPrompt="1"/>
          </p:nvPr>
        </p:nvSpPr>
        <p:spPr>
          <a:xfrm>
            <a:off x="425301" y="6132236"/>
            <a:ext cx="5901070" cy="116683"/>
          </a:xfrm>
        </p:spPr>
        <p:txBody>
          <a:bodyPr lIns="0" tIns="0" rIns="0" bIns="0">
            <a:noAutofit/>
          </a:bodyPr>
          <a:lstStyle>
            <a:lvl1pPr marL="0" indent="0" algn="l">
              <a:buNone/>
              <a:defRPr lang="en-US" sz="1100" b="1" i="1" kern="1200" spc="0" dirty="0">
                <a:solidFill>
                  <a:srgbClr val="FFFFFF"/>
                </a:solidFill>
                <a:latin typeface="Gentona SemiBold Italic" pitchFamily="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ADD PRESENTER NAME</a:t>
            </a:r>
          </a:p>
        </p:txBody>
      </p:sp>
      <p:sp>
        <p:nvSpPr>
          <p:cNvPr id="3" name="Rounded Rectangle 2">
            <a:extLst>
              <a:ext uri="{FF2B5EF4-FFF2-40B4-BE49-F238E27FC236}">
                <a16:creationId xmlns:a16="http://schemas.microsoft.com/office/drawing/2014/main" id="{CA4636FA-A953-E546-9AEE-E9B8C6D4B1DE}"/>
              </a:ext>
            </a:extLst>
          </p:cNvPr>
          <p:cNvSpPr/>
          <p:nvPr userDrawn="1"/>
        </p:nvSpPr>
        <p:spPr>
          <a:xfrm>
            <a:off x="425301" y="3982138"/>
            <a:ext cx="3944680" cy="983267"/>
          </a:xfrm>
          <a:prstGeom prst="roundRect">
            <a:avLst>
              <a:gd name="adj" fmla="val 50000"/>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Arrow Connector 4">
            <a:extLst>
              <a:ext uri="{FF2B5EF4-FFF2-40B4-BE49-F238E27FC236}">
                <a16:creationId xmlns:a16="http://schemas.microsoft.com/office/drawing/2014/main" id="{D4040F81-EBC7-CF4E-A5CD-C387BCEDA4DB}"/>
              </a:ext>
            </a:extLst>
          </p:cNvPr>
          <p:cNvCxnSpPr>
            <a:cxnSpLocks/>
          </p:cNvCxnSpPr>
          <p:nvPr userDrawn="1"/>
        </p:nvCxnSpPr>
        <p:spPr>
          <a:xfrm>
            <a:off x="4369981" y="4476307"/>
            <a:ext cx="1275907" cy="0"/>
          </a:xfrm>
          <a:prstGeom prst="straightConnector1">
            <a:avLst/>
          </a:prstGeom>
          <a:ln w="190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11" name="Picture Placeholder 10">
            <a:extLst>
              <a:ext uri="{FF2B5EF4-FFF2-40B4-BE49-F238E27FC236}">
                <a16:creationId xmlns:a16="http://schemas.microsoft.com/office/drawing/2014/main" id="{5702B6BC-20CD-5044-81F3-48EC74AD0B3C}"/>
              </a:ext>
            </a:extLst>
          </p:cNvPr>
          <p:cNvSpPr>
            <a:spLocks noGrp="1"/>
          </p:cNvSpPr>
          <p:nvPr>
            <p:ph type="pic" sz="quarter" idx="13" hasCustomPrompt="1"/>
          </p:nvPr>
        </p:nvSpPr>
        <p:spPr>
          <a:xfrm>
            <a:off x="6631486" y="553279"/>
            <a:ext cx="5278437" cy="5751439"/>
          </a:xfrm>
          <a:solidFill>
            <a:srgbClr val="FFFFFF"/>
          </a:solidFill>
        </p:spPr>
        <p:txBody>
          <a:bodyPr/>
          <a:lstStyle/>
          <a:p>
            <a:r>
              <a:rPr lang="en-US" dirty="0"/>
              <a:t>CLICK TO ADD PICTURE</a:t>
            </a:r>
          </a:p>
        </p:txBody>
      </p:sp>
      <p:pic>
        <p:nvPicPr>
          <p:cNvPr id="19" name="Picture 18">
            <a:extLst>
              <a:ext uri="{FF2B5EF4-FFF2-40B4-BE49-F238E27FC236}">
                <a16:creationId xmlns:a16="http://schemas.microsoft.com/office/drawing/2014/main" id="{C3A6BF86-7AA4-A140-8A00-0AA3DD82E30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25301" y="436620"/>
            <a:ext cx="998777" cy="998777"/>
          </a:xfrm>
          <a:prstGeom prst="rect">
            <a:avLst/>
          </a:prstGeom>
        </p:spPr>
      </p:pic>
    </p:spTree>
    <p:extLst>
      <p:ext uri="{BB962C8B-B14F-4D97-AF65-F5344CB8AC3E}">
        <p14:creationId xmlns:p14="http://schemas.microsoft.com/office/powerpoint/2010/main" val="340010659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2-Intro-Streamline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27C0431-6F84-841F-C3D3-F3027B3723E2}"/>
              </a:ext>
            </a:extLst>
          </p:cNvPr>
          <p:cNvSpPr/>
          <p:nvPr userDrawn="1"/>
        </p:nvSpPr>
        <p:spPr>
          <a:xfrm>
            <a:off x="0" y="6397178"/>
            <a:ext cx="12192000" cy="45521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9" name="Picture 38">
            <a:extLst>
              <a:ext uri="{FF2B5EF4-FFF2-40B4-BE49-F238E27FC236}">
                <a16:creationId xmlns:a16="http://schemas.microsoft.com/office/drawing/2014/main" id="{F79AE6E2-8AF5-794C-80AF-6CC72C8AF53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75844" y="5793324"/>
            <a:ext cx="833348" cy="833348"/>
          </a:xfrm>
          <a:prstGeom prst="rect">
            <a:avLst/>
          </a:prstGeom>
        </p:spPr>
      </p:pic>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340818" y="2634442"/>
            <a:ext cx="3198970" cy="1602589"/>
          </a:xfrm>
        </p:spPr>
        <p:txBody>
          <a:bodyPr lIns="0" tIns="0" rIns="0" bIns="0">
            <a:noAutofit/>
          </a:bodyPr>
          <a:lstStyle>
            <a:lvl1pPr marL="0" algn="ctr" defTabSz="914400" rtl="0" eaLnBrk="1" latinLnBrk="0" hangingPunct="1">
              <a:lnSpc>
                <a:spcPct val="90000"/>
              </a:lnSpc>
              <a:spcBef>
                <a:spcPct val="0"/>
              </a:spcBef>
              <a:buNone/>
              <a:defRPr lang="en-US" sz="1100" b="1" i="0" kern="1200" spc="400" baseline="0" dirty="0">
                <a:solidFill>
                  <a:srgbClr val="FF0000"/>
                </a:solidFill>
                <a:latin typeface="Obviously Wide Semi" pitchFamily="82" charset="77"/>
                <a:ea typeface="+mj-ea"/>
                <a:cs typeface="+mj-cs"/>
              </a:defRPr>
            </a:lvl1pPr>
          </a:lstStyle>
          <a:p>
            <a:r>
              <a:rPr lang="en-US" dirty="0"/>
              <a:t>CLICK TO ADD TITLE</a:t>
            </a:r>
          </a:p>
        </p:txBody>
      </p:sp>
      <p:sp>
        <p:nvSpPr>
          <p:cNvPr id="33" name="Picture Placeholder 32">
            <a:extLst>
              <a:ext uri="{FF2B5EF4-FFF2-40B4-BE49-F238E27FC236}">
                <a16:creationId xmlns:a16="http://schemas.microsoft.com/office/drawing/2014/main" id="{CC69924B-6F9A-8A4B-B6AB-AAFA31AABAF4}"/>
              </a:ext>
            </a:extLst>
          </p:cNvPr>
          <p:cNvSpPr>
            <a:spLocks noGrp="1"/>
          </p:cNvSpPr>
          <p:nvPr>
            <p:ph type="pic" sz="quarter" idx="13" hasCustomPrompt="1"/>
          </p:nvPr>
        </p:nvSpPr>
        <p:spPr>
          <a:xfrm>
            <a:off x="4779963" y="1731963"/>
            <a:ext cx="2722493" cy="3254375"/>
          </a:xfrm>
          <a:solidFill>
            <a:srgbClr val="FFFFFF"/>
          </a:solidFill>
        </p:spPr>
        <p:txBody>
          <a:bodyPr/>
          <a:lstStyle/>
          <a:p>
            <a:r>
              <a:rPr lang="en-US" dirty="0"/>
              <a:t>CLICK TO ADD PHOTO</a:t>
            </a:r>
          </a:p>
        </p:txBody>
      </p:sp>
      <p:sp>
        <p:nvSpPr>
          <p:cNvPr id="34" name="Picture Placeholder 32">
            <a:extLst>
              <a:ext uri="{FF2B5EF4-FFF2-40B4-BE49-F238E27FC236}">
                <a16:creationId xmlns:a16="http://schemas.microsoft.com/office/drawing/2014/main" id="{9EE5868A-D875-504B-BFAC-08676BF0F86E}"/>
              </a:ext>
            </a:extLst>
          </p:cNvPr>
          <p:cNvSpPr>
            <a:spLocks noGrp="1"/>
          </p:cNvSpPr>
          <p:nvPr>
            <p:ph type="pic" sz="quarter" idx="14" hasCustomPrompt="1"/>
          </p:nvPr>
        </p:nvSpPr>
        <p:spPr>
          <a:xfrm>
            <a:off x="8065957" y="1731963"/>
            <a:ext cx="2722493" cy="3254375"/>
          </a:xfrm>
          <a:solidFill>
            <a:srgbClr val="FFFFFF"/>
          </a:solidFill>
        </p:spPr>
        <p:txBody>
          <a:bodyPr/>
          <a:lstStyle/>
          <a:p>
            <a:r>
              <a:rPr lang="en-US" dirty="0"/>
              <a:t>CLICK TO ADD PHOTO</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4779963" y="5108946"/>
            <a:ext cx="2722493" cy="1358900"/>
          </a:xfrm>
        </p:spPr>
        <p:txBody>
          <a:bodyPr lIns="0" tIns="0" rIns="0" bIns="0">
            <a:noAutofit/>
          </a:bodyPr>
          <a:lstStyle>
            <a:lvl1pPr marL="0" indent="0">
              <a:spcBef>
                <a:spcPts val="0"/>
              </a:spcBef>
              <a:buNone/>
              <a:defRPr sz="1200" b="1" i="0">
                <a:solidFill>
                  <a:schemeClr val="accent2"/>
                </a:solidFill>
                <a:latin typeface="Obviously Wide Semi" pitchFamily="82" charset="77"/>
              </a:defRPr>
            </a:lvl1pPr>
            <a:lvl2pPr marL="11113" indent="0">
              <a:buNone/>
              <a:tabLst/>
              <a:defRPr lang="en-US" sz="800" b="1" i="0" kern="1200" dirty="0">
                <a:solidFill>
                  <a:schemeClr val="accent1"/>
                </a:solidFill>
                <a:latin typeface="Obviously Wide Lght" pitchFamily="82" charset="77"/>
                <a:ea typeface="+mn-ea"/>
                <a:cs typeface="+mn-cs"/>
              </a:defRPr>
            </a:lvl2pPr>
            <a:lvl3pPr marL="914400" indent="0">
              <a:buNone/>
              <a:defRPr/>
            </a:lvl3pPr>
            <a:lvl4pPr marL="1371600" indent="0">
              <a:buNone/>
              <a:defRPr/>
            </a:lvl4pPr>
            <a:lvl5pPr marL="1828800" indent="0">
              <a:buNone/>
              <a:defRPr/>
            </a:lvl5pPr>
          </a:lstStyle>
          <a:p>
            <a:pPr lvl="0"/>
            <a:r>
              <a:rPr lang="en-US" dirty="0"/>
              <a:t>CLICK TO ADD TEXT </a:t>
            </a:r>
            <a:br>
              <a:rPr lang="en-US" dirty="0"/>
            </a:br>
            <a:r>
              <a:rPr lang="en-US" dirty="0"/>
              <a:t>HERE UNDER PHOTO</a:t>
            </a:r>
          </a:p>
          <a:p>
            <a:pPr marL="11113" lvl="1" indent="0" algn="l" defTabSz="914400" rtl="0" eaLnBrk="1" latinLnBrk="0" hangingPunct="1">
              <a:lnSpc>
                <a:spcPct val="90000"/>
              </a:lnSpc>
              <a:spcBef>
                <a:spcPts val="500"/>
              </a:spcBef>
              <a:buFont typeface="Arial" panose="020B0604020202020204" pitchFamily="34" charset="0"/>
              <a:buNone/>
              <a:tabLst/>
            </a:pPr>
            <a:r>
              <a:rPr lang="en-US" dirty="0"/>
              <a:t>Second Level</a:t>
            </a:r>
            <a:br>
              <a:rPr lang="en-US" dirty="0"/>
            </a:br>
            <a:r>
              <a:rPr lang="en-US" dirty="0"/>
              <a:t>Additional Line If Needed</a:t>
            </a:r>
          </a:p>
        </p:txBody>
      </p:sp>
      <p:sp>
        <p:nvSpPr>
          <p:cNvPr id="38" name="Text Placeholder 36">
            <a:extLst>
              <a:ext uri="{FF2B5EF4-FFF2-40B4-BE49-F238E27FC236}">
                <a16:creationId xmlns:a16="http://schemas.microsoft.com/office/drawing/2014/main" id="{1ED53BDF-8FC7-5B41-8852-DA848F467A45}"/>
              </a:ext>
            </a:extLst>
          </p:cNvPr>
          <p:cNvSpPr>
            <a:spLocks noGrp="1"/>
          </p:cNvSpPr>
          <p:nvPr>
            <p:ph type="body" sz="quarter" idx="17" hasCustomPrompt="1"/>
          </p:nvPr>
        </p:nvSpPr>
        <p:spPr>
          <a:xfrm>
            <a:off x="8065957" y="5108946"/>
            <a:ext cx="2722493" cy="1358900"/>
          </a:xfrm>
        </p:spPr>
        <p:txBody>
          <a:bodyPr lIns="0" tIns="0" rIns="0" bIns="0">
            <a:noAutofit/>
          </a:bodyPr>
          <a:lstStyle>
            <a:lvl1pPr marL="0" indent="0">
              <a:spcBef>
                <a:spcPts val="0"/>
              </a:spcBef>
              <a:buNone/>
              <a:defRPr sz="1200" b="1" i="0">
                <a:solidFill>
                  <a:schemeClr val="accent2"/>
                </a:solidFill>
                <a:latin typeface="Obviously Wide Semi" pitchFamily="82" charset="77"/>
              </a:defRPr>
            </a:lvl1pPr>
            <a:lvl2pPr marL="11113" indent="0">
              <a:buNone/>
              <a:tabLst/>
              <a:defRPr lang="en-US" sz="800" b="1" i="0" kern="1200" dirty="0">
                <a:solidFill>
                  <a:schemeClr val="accent1"/>
                </a:solidFill>
                <a:latin typeface="Obviously Wide Lght" pitchFamily="82" charset="77"/>
                <a:ea typeface="+mn-ea"/>
                <a:cs typeface="+mn-cs"/>
              </a:defRPr>
            </a:lvl2pPr>
            <a:lvl3pPr marL="914400" indent="0">
              <a:buNone/>
              <a:defRPr/>
            </a:lvl3pPr>
            <a:lvl4pPr marL="1371600" indent="0">
              <a:buNone/>
              <a:defRPr/>
            </a:lvl4pPr>
            <a:lvl5pPr marL="1828800" indent="0">
              <a:buNone/>
              <a:defRPr/>
            </a:lvl5pPr>
          </a:lstStyle>
          <a:p>
            <a:pPr lvl="0"/>
            <a:r>
              <a:rPr lang="en-US" dirty="0"/>
              <a:t>CLICK TO ADD TEXT </a:t>
            </a:r>
            <a:br>
              <a:rPr lang="en-US" dirty="0"/>
            </a:br>
            <a:r>
              <a:rPr lang="en-US" dirty="0"/>
              <a:t>HERE UNDER PHOTO</a:t>
            </a:r>
          </a:p>
          <a:p>
            <a:pPr lvl="1"/>
            <a:r>
              <a:rPr lang="en-US" dirty="0"/>
              <a:t>Second Level</a:t>
            </a:r>
            <a:br>
              <a:rPr lang="en-US" dirty="0"/>
            </a:br>
            <a:r>
              <a:rPr lang="en-US" dirty="0"/>
              <a:t>Additional Line If </a:t>
            </a:r>
            <a:r>
              <a:rPr lang="en-US" dirty="0" err="1"/>
              <a:t>Neededv</a:t>
            </a:r>
            <a:endParaRPr lang="en-US" dirty="0"/>
          </a:p>
        </p:txBody>
      </p:sp>
      <p:grpSp>
        <p:nvGrpSpPr>
          <p:cNvPr id="85" name="Group 84">
            <a:extLst>
              <a:ext uri="{FF2B5EF4-FFF2-40B4-BE49-F238E27FC236}">
                <a16:creationId xmlns:a16="http://schemas.microsoft.com/office/drawing/2014/main" id="{692053BC-100E-1E4C-8584-91DF3A12FF64}"/>
              </a:ext>
            </a:extLst>
          </p:cNvPr>
          <p:cNvGrpSpPr/>
          <p:nvPr userDrawn="1"/>
        </p:nvGrpSpPr>
        <p:grpSpPr>
          <a:xfrm>
            <a:off x="97535" y="2597085"/>
            <a:ext cx="11692127" cy="1663832"/>
            <a:chOff x="240378" y="4483837"/>
            <a:chExt cx="19200675" cy="2548833"/>
          </a:xfrm>
        </p:grpSpPr>
        <p:sp>
          <p:nvSpPr>
            <p:cNvPr id="86" name="object 8">
              <a:extLst>
                <a:ext uri="{FF2B5EF4-FFF2-40B4-BE49-F238E27FC236}">
                  <a16:creationId xmlns:a16="http://schemas.microsoft.com/office/drawing/2014/main" id="{32545720-8782-4A47-AD1F-C5A20118E79B}"/>
                </a:ext>
              </a:extLst>
            </p:cNvPr>
            <p:cNvSpPr/>
            <p:nvPr/>
          </p:nvSpPr>
          <p:spPr>
            <a:xfrm>
              <a:off x="624383" y="5628290"/>
              <a:ext cx="0" cy="1367790"/>
            </a:xfrm>
            <a:custGeom>
              <a:avLst/>
              <a:gdLst/>
              <a:ahLst/>
              <a:cxnLst/>
              <a:rect l="l" t="t" r="r" b="b"/>
              <a:pathLst>
                <a:path h="1367790">
                  <a:moveTo>
                    <a:pt x="0" y="1367591"/>
                  </a:moveTo>
                  <a:lnTo>
                    <a:pt x="0" y="0"/>
                  </a:lnTo>
                </a:path>
              </a:pathLst>
            </a:custGeom>
            <a:ln w="38700">
              <a:solidFill>
                <a:schemeClr val="accent1"/>
              </a:solidFill>
            </a:ln>
          </p:spPr>
          <p:txBody>
            <a:bodyPr wrap="square" lIns="0" tIns="0" rIns="0" bIns="0" rtlCol="0"/>
            <a:lstStyle/>
            <a:p>
              <a:endParaRPr/>
            </a:p>
          </p:txBody>
        </p:sp>
        <p:sp>
          <p:nvSpPr>
            <p:cNvPr id="87" name="object 9">
              <a:extLst>
                <a:ext uri="{FF2B5EF4-FFF2-40B4-BE49-F238E27FC236}">
                  <a16:creationId xmlns:a16="http://schemas.microsoft.com/office/drawing/2014/main" id="{54098C2E-05B6-CA40-952B-040F9555BC81}"/>
                </a:ext>
              </a:extLst>
            </p:cNvPr>
            <p:cNvSpPr/>
            <p:nvPr/>
          </p:nvSpPr>
          <p:spPr>
            <a:xfrm>
              <a:off x="5883289" y="5628290"/>
              <a:ext cx="0" cy="1367790"/>
            </a:xfrm>
            <a:custGeom>
              <a:avLst/>
              <a:gdLst/>
              <a:ahLst/>
              <a:cxnLst/>
              <a:rect l="l" t="t" r="r" b="b"/>
              <a:pathLst>
                <a:path h="1367790">
                  <a:moveTo>
                    <a:pt x="0" y="1367591"/>
                  </a:moveTo>
                  <a:lnTo>
                    <a:pt x="0" y="0"/>
                  </a:lnTo>
                </a:path>
              </a:pathLst>
            </a:custGeom>
            <a:ln w="37506">
              <a:solidFill>
                <a:schemeClr val="accent1"/>
              </a:solidFill>
            </a:ln>
          </p:spPr>
          <p:txBody>
            <a:bodyPr wrap="square" lIns="0" tIns="0" rIns="0" bIns="0" rtlCol="0"/>
            <a:lstStyle/>
            <a:p>
              <a:endParaRPr/>
            </a:p>
          </p:txBody>
        </p:sp>
        <p:sp>
          <p:nvSpPr>
            <p:cNvPr id="88" name="object 10">
              <a:extLst>
                <a:ext uri="{FF2B5EF4-FFF2-40B4-BE49-F238E27FC236}">
                  <a16:creationId xmlns:a16="http://schemas.microsoft.com/office/drawing/2014/main" id="{0F4FE4BE-67BE-8641-9A0D-151EA3644C9F}"/>
                </a:ext>
              </a:extLst>
            </p:cNvPr>
            <p:cNvSpPr/>
            <p:nvPr/>
          </p:nvSpPr>
          <p:spPr>
            <a:xfrm>
              <a:off x="6314331"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89" name="object 11">
              <a:extLst>
                <a:ext uri="{FF2B5EF4-FFF2-40B4-BE49-F238E27FC236}">
                  <a16:creationId xmlns:a16="http://schemas.microsoft.com/office/drawing/2014/main" id="{EA213950-9247-C147-8C22-5F9A5FA8B8FF}"/>
                </a:ext>
              </a:extLst>
            </p:cNvPr>
            <p:cNvSpPr/>
            <p:nvPr/>
          </p:nvSpPr>
          <p:spPr>
            <a:xfrm>
              <a:off x="7345512"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90" name="object 12">
              <a:extLst>
                <a:ext uri="{FF2B5EF4-FFF2-40B4-BE49-F238E27FC236}">
                  <a16:creationId xmlns:a16="http://schemas.microsoft.com/office/drawing/2014/main" id="{D552F07D-CCD4-674E-8CB4-9D14C30D664F}"/>
                </a:ext>
              </a:extLst>
            </p:cNvPr>
            <p:cNvSpPr/>
            <p:nvPr/>
          </p:nvSpPr>
          <p:spPr>
            <a:xfrm>
              <a:off x="19304337"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91" name="object 13">
              <a:extLst>
                <a:ext uri="{FF2B5EF4-FFF2-40B4-BE49-F238E27FC236}">
                  <a16:creationId xmlns:a16="http://schemas.microsoft.com/office/drawing/2014/main" id="{E0CD567D-CD33-2F41-B7D3-726E41505F1D}"/>
                </a:ext>
              </a:extLst>
            </p:cNvPr>
            <p:cNvSpPr/>
            <p:nvPr/>
          </p:nvSpPr>
          <p:spPr>
            <a:xfrm>
              <a:off x="6900865" y="5628290"/>
              <a:ext cx="0" cy="1367790"/>
            </a:xfrm>
            <a:custGeom>
              <a:avLst/>
              <a:gdLst/>
              <a:ahLst/>
              <a:cxnLst/>
              <a:rect l="l" t="t" r="r" b="b"/>
              <a:pathLst>
                <a:path h="1367790">
                  <a:moveTo>
                    <a:pt x="0" y="1367591"/>
                  </a:moveTo>
                  <a:lnTo>
                    <a:pt x="0" y="0"/>
                  </a:lnTo>
                </a:path>
              </a:pathLst>
            </a:custGeom>
            <a:ln w="30365">
              <a:solidFill>
                <a:schemeClr val="accent1"/>
              </a:solidFill>
            </a:ln>
          </p:spPr>
          <p:txBody>
            <a:bodyPr wrap="square" lIns="0" tIns="0" rIns="0" bIns="0" rtlCol="0"/>
            <a:lstStyle/>
            <a:p>
              <a:endParaRPr/>
            </a:p>
          </p:txBody>
        </p:sp>
        <p:sp>
          <p:nvSpPr>
            <p:cNvPr id="92" name="object 14">
              <a:extLst>
                <a:ext uri="{FF2B5EF4-FFF2-40B4-BE49-F238E27FC236}">
                  <a16:creationId xmlns:a16="http://schemas.microsoft.com/office/drawing/2014/main" id="{23D66A8C-AA0B-9A41-9D28-0BF2EA143ED1}"/>
                </a:ext>
              </a:extLst>
            </p:cNvPr>
            <p:cNvSpPr/>
            <p:nvPr/>
          </p:nvSpPr>
          <p:spPr>
            <a:xfrm>
              <a:off x="12558584" y="5664880"/>
              <a:ext cx="0" cy="1367790"/>
            </a:xfrm>
            <a:custGeom>
              <a:avLst/>
              <a:gdLst/>
              <a:ahLst/>
              <a:cxnLst/>
              <a:rect l="l" t="t" r="r" b="b"/>
              <a:pathLst>
                <a:path h="1367790">
                  <a:moveTo>
                    <a:pt x="0" y="1367591"/>
                  </a:moveTo>
                  <a:lnTo>
                    <a:pt x="0" y="0"/>
                  </a:lnTo>
                </a:path>
              </a:pathLst>
            </a:custGeom>
            <a:ln w="18460">
              <a:solidFill>
                <a:schemeClr val="accent1"/>
              </a:solidFill>
            </a:ln>
          </p:spPr>
          <p:txBody>
            <a:bodyPr wrap="square" lIns="0" tIns="0" rIns="0" bIns="0" rtlCol="0"/>
            <a:lstStyle/>
            <a:p>
              <a:endParaRPr/>
            </a:p>
          </p:txBody>
        </p:sp>
        <p:sp>
          <p:nvSpPr>
            <p:cNvPr id="93" name="object 15">
              <a:extLst>
                <a:ext uri="{FF2B5EF4-FFF2-40B4-BE49-F238E27FC236}">
                  <a16:creationId xmlns:a16="http://schemas.microsoft.com/office/drawing/2014/main" id="{312B4F19-4683-2043-9563-F5086F2DB24B}"/>
                </a:ext>
              </a:extLst>
            </p:cNvPr>
            <p:cNvSpPr/>
            <p:nvPr/>
          </p:nvSpPr>
          <p:spPr>
            <a:xfrm>
              <a:off x="18205244"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94" name="object 16">
              <a:extLst>
                <a:ext uri="{FF2B5EF4-FFF2-40B4-BE49-F238E27FC236}">
                  <a16:creationId xmlns:a16="http://schemas.microsoft.com/office/drawing/2014/main" id="{C91EBDEE-B495-7542-847C-2E054EED3E27}"/>
                </a:ext>
              </a:extLst>
            </p:cNvPr>
            <p:cNvSpPr/>
            <p:nvPr/>
          </p:nvSpPr>
          <p:spPr>
            <a:xfrm>
              <a:off x="7755302"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95" name="object 17">
              <a:extLst>
                <a:ext uri="{FF2B5EF4-FFF2-40B4-BE49-F238E27FC236}">
                  <a16:creationId xmlns:a16="http://schemas.microsoft.com/office/drawing/2014/main" id="{9E3B485F-A63B-3841-B71C-5E79A3A28241}"/>
                </a:ext>
              </a:extLst>
            </p:cNvPr>
            <p:cNvSpPr/>
            <p:nvPr/>
          </p:nvSpPr>
          <p:spPr>
            <a:xfrm>
              <a:off x="18771889" y="5628290"/>
              <a:ext cx="0" cy="1367790"/>
            </a:xfrm>
            <a:custGeom>
              <a:avLst/>
              <a:gdLst/>
              <a:ahLst/>
              <a:cxnLst/>
              <a:rect l="l" t="t" r="r" b="b"/>
              <a:pathLst>
                <a:path h="1367790">
                  <a:moveTo>
                    <a:pt x="0" y="1367591"/>
                  </a:moveTo>
                  <a:lnTo>
                    <a:pt x="0" y="0"/>
                  </a:lnTo>
                </a:path>
              </a:pathLst>
            </a:custGeom>
            <a:ln w="7737">
              <a:solidFill>
                <a:schemeClr val="accent1"/>
              </a:solidFill>
            </a:ln>
          </p:spPr>
          <p:txBody>
            <a:bodyPr wrap="square" lIns="0" tIns="0" rIns="0" bIns="0" rtlCol="0"/>
            <a:lstStyle/>
            <a:p>
              <a:endParaRPr/>
            </a:p>
          </p:txBody>
        </p:sp>
        <p:sp>
          <p:nvSpPr>
            <p:cNvPr id="96" name="object 18">
              <a:extLst>
                <a:ext uri="{FF2B5EF4-FFF2-40B4-BE49-F238E27FC236}">
                  <a16:creationId xmlns:a16="http://schemas.microsoft.com/office/drawing/2014/main" id="{EDD8033C-7399-3E43-8B52-45E11D46B5AE}"/>
                </a:ext>
              </a:extLst>
            </p:cNvPr>
            <p:cNvSpPr/>
            <p:nvPr/>
          </p:nvSpPr>
          <p:spPr>
            <a:xfrm>
              <a:off x="18869996" y="4738307"/>
              <a:ext cx="0" cy="1367790"/>
            </a:xfrm>
            <a:custGeom>
              <a:avLst/>
              <a:gdLst/>
              <a:ahLst/>
              <a:cxnLst/>
              <a:rect l="l" t="t" r="r" b="b"/>
              <a:pathLst>
                <a:path h="1367789">
                  <a:moveTo>
                    <a:pt x="0" y="1367581"/>
                  </a:moveTo>
                  <a:lnTo>
                    <a:pt x="0" y="0"/>
                  </a:lnTo>
                </a:path>
              </a:pathLst>
            </a:custGeom>
            <a:ln w="37506">
              <a:solidFill>
                <a:schemeClr val="accent1"/>
              </a:solidFill>
            </a:ln>
          </p:spPr>
          <p:txBody>
            <a:bodyPr wrap="square" lIns="0" tIns="0" rIns="0" bIns="0" rtlCol="0"/>
            <a:lstStyle/>
            <a:p>
              <a:endParaRPr/>
            </a:p>
          </p:txBody>
        </p:sp>
        <p:sp>
          <p:nvSpPr>
            <p:cNvPr id="97" name="object 19">
              <a:extLst>
                <a:ext uri="{FF2B5EF4-FFF2-40B4-BE49-F238E27FC236}">
                  <a16:creationId xmlns:a16="http://schemas.microsoft.com/office/drawing/2014/main" id="{C6FE9C42-FBF4-274C-881A-DEB9993B1618}"/>
                </a:ext>
              </a:extLst>
            </p:cNvPr>
            <p:cNvSpPr/>
            <p:nvPr/>
          </p:nvSpPr>
          <p:spPr>
            <a:xfrm>
              <a:off x="18286977" y="4541066"/>
              <a:ext cx="0" cy="1367790"/>
            </a:xfrm>
            <a:custGeom>
              <a:avLst/>
              <a:gdLst/>
              <a:ahLst/>
              <a:cxnLst/>
              <a:rect l="l" t="t" r="r" b="b"/>
              <a:pathLst>
                <a:path h="1367789">
                  <a:moveTo>
                    <a:pt x="0" y="1367581"/>
                  </a:moveTo>
                  <a:lnTo>
                    <a:pt x="0" y="0"/>
                  </a:lnTo>
                </a:path>
              </a:pathLst>
            </a:custGeom>
            <a:ln w="32742">
              <a:solidFill>
                <a:schemeClr val="accent1"/>
              </a:solidFill>
            </a:ln>
          </p:spPr>
          <p:txBody>
            <a:bodyPr wrap="square" lIns="0" tIns="0" rIns="0" bIns="0" rtlCol="0"/>
            <a:lstStyle/>
            <a:p>
              <a:endParaRPr/>
            </a:p>
          </p:txBody>
        </p:sp>
        <p:sp>
          <p:nvSpPr>
            <p:cNvPr id="98" name="object 20">
              <a:extLst>
                <a:ext uri="{FF2B5EF4-FFF2-40B4-BE49-F238E27FC236}">
                  <a16:creationId xmlns:a16="http://schemas.microsoft.com/office/drawing/2014/main" id="{43798913-FAF2-3D4E-9A99-A9098B8D10C1}"/>
                </a:ext>
              </a:extLst>
            </p:cNvPr>
            <p:cNvSpPr/>
            <p:nvPr/>
          </p:nvSpPr>
          <p:spPr>
            <a:xfrm>
              <a:off x="12983672" y="5422101"/>
              <a:ext cx="0" cy="1367790"/>
            </a:xfrm>
            <a:custGeom>
              <a:avLst/>
              <a:gdLst/>
              <a:ahLst/>
              <a:cxnLst/>
              <a:rect l="l" t="t" r="r" b="b"/>
              <a:pathLst>
                <a:path h="1367790">
                  <a:moveTo>
                    <a:pt x="0" y="1367581"/>
                  </a:moveTo>
                  <a:lnTo>
                    <a:pt x="0" y="0"/>
                  </a:lnTo>
                </a:path>
              </a:pathLst>
            </a:custGeom>
            <a:ln w="32742">
              <a:solidFill>
                <a:schemeClr val="accent1"/>
              </a:solidFill>
            </a:ln>
          </p:spPr>
          <p:txBody>
            <a:bodyPr wrap="square" lIns="0" tIns="0" rIns="0" bIns="0" rtlCol="0"/>
            <a:lstStyle/>
            <a:p>
              <a:endParaRPr/>
            </a:p>
          </p:txBody>
        </p:sp>
        <p:sp>
          <p:nvSpPr>
            <p:cNvPr id="99" name="object 21">
              <a:extLst>
                <a:ext uri="{FF2B5EF4-FFF2-40B4-BE49-F238E27FC236}">
                  <a16:creationId xmlns:a16="http://schemas.microsoft.com/office/drawing/2014/main" id="{6ECBBF80-A38A-4A47-B265-EDDD8AF3C2F7}"/>
                </a:ext>
              </a:extLst>
            </p:cNvPr>
            <p:cNvSpPr/>
            <p:nvPr/>
          </p:nvSpPr>
          <p:spPr>
            <a:xfrm>
              <a:off x="12624669" y="4483837"/>
              <a:ext cx="0" cy="1367790"/>
            </a:xfrm>
            <a:custGeom>
              <a:avLst/>
              <a:gdLst/>
              <a:ahLst/>
              <a:cxnLst/>
              <a:rect l="l" t="t" r="r" b="b"/>
              <a:pathLst>
                <a:path h="1367789">
                  <a:moveTo>
                    <a:pt x="0" y="1367581"/>
                  </a:moveTo>
                  <a:lnTo>
                    <a:pt x="0" y="0"/>
                  </a:lnTo>
                </a:path>
              </a:pathLst>
            </a:custGeom>
            <a:ln w="26794">
              <a:solidFill>
                <a:schemeClr val="accent1"/>
              </a:solidFill>
            </a:ln>
          </p:spPr>
          <p:txBody>
            <a:bodyPr wrap="square" lIns="0" tIns="0" rIns="0" bIns="0" rtlCol="0"/>
            <a:lstStyle/>
            <a:p>
              <a:endParaRPr/>
            </a:p>
          </p:txBody>
        </p:sp>
        <p:sp>
          <p:nvSpPr>
            <p:cNvPr id="100" name="object 22">
              <a:extLst>
                <a:ext uri="{FF2B5EF4-FFF2-40B4-BE49-F238E27FC236}">
                  <a16:creationId xmlns:a16="http://schemas.microsoft.com/office/drawing/2014/main" id="{C0F9BFFD-388F-6C49-98CD-ED33AD82BF2A}"/>
                </a:ext>
              </a:extLst>
            </p:cNvPr>
            <p:cNvSpPr/>
            <p:nvPr/>
          </p:nvSpPr>
          <p:spPr>
            <a:xfrm>
              <a:off x="6916374" y="4541066"/>
              <a:ext cx="0" cy="1367790"/>
            </a:xfrm>
            <a:custGeom>
              <a:avLst/>
              <a:gdLst/>
              <a:ahLst/>
              <a:cxnLst/>
              <a:rect l="l" t="t" r="r" b="b"/>
              <a:pathLst>
                <a:path h="1367789">
                  <a:moveTo>
                    <a:pt x="0" y="1367581"/>
                  </a:moveTo>
                  <a:lnTo>
                    <a:pt x="0" y="0"/>
                  </a:lnTo>
                </a:path>
              </a:pathLst>
            </a:custGeom>
            <a:ln w="16072">
              <a:solidFill>
                <a:schemeClr val="accent1"/>
              </a:solidFill>
            </a:ln>
          </p:spPr>
          <p:txBody>
            <a:bodyPr wrap="square" lIns="0" tIns="0" rIns="0" bIns="0" rtlCol="0"/>
            <a:lstStyle/>
            <a:p>
              <a:endParaRPr/>
            </a:p>
          </p:txBody>
        </p:sp>
        <p:sp>
          <p:nvSpPr>
            <p:cNvPr id="101" name="object 23">
              <a:extLst>
                <a:ext uri="{FF2B5EF4-FFF2-40B4-BE49-F238E27FC236}">
                  <a16:creationId xmlns:a16="http://schemas.microsoft.com/office/drawing/2014/main" id="{C814F3D8-E823-B44C-80F2-1CA8D3806A86}"/>
                </a:ext>
              </a:extLst>
            </p:cNvPr>
            <p:cNvSpPr/>
            <p:nvPr/>
          </p:nvSpPr>
          <p:spPr>
            <a:xfrm>
              <a:off x="7380410"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02" name="object 24">
              <a:extLst>
                <a:ext uri="{FF2B5EF4-FFF2-40B4-BE49-F238E27FC236}">
                  <a16:creationId xmlns:a16="http://schemas.microsoft.com/office/drawing/2014/main" id="{524FB99C-8B17-3B41-BE4C-CF65A5FA4BD6}"/>
                </a:ext>
              </a:extLst>
            </p:cNvPr>
            <p:cNvSpPr/>
            <p:nvPr/>
          </p:nvSpPr>
          <p:spPr>
            <a:xfrm>
              <a:off x="19441053"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03" name="object 25">
              <a:extLst>
                <a:ext uri="{FF2B5EF4-FFF2-40B4-BE49-F238E27FC236}">
                  <a16:creationId xmlns:a16="http://schemas.microsoft.com/office/drawing/2014/main" id="{8B113C69-7A01-EE4E-BDA7-89A955A66C29}"/>
                </a:ext>
              </a:extLst>
            </p:cNvPr>
            <p:cNvSpPr/>
            <p:nvPr/>
          </p:nvSpPr>
          <p:spPr>
            <a:xfrm>
              <a:off x="6366464"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104" name="object 26">
              <a:extLst>
                <a:ext uri="{FF2B5EF4-FFF2-40B4-BE49-F238E27FC236}">
                  <a16:creationId xmlns:a16="http://schemas.microsoft.com/office/drawing/2014/main" id="{2CB9B50F-D403-2F42-811B-B2A9A5953980}"/>
                </a:ext>
              </a:extLst>
            </p:cNvPr>
            <p:cNvSpPr/>
            <p:nvPr/>
          </p:nvSpPr>
          <p:spPr>
            <a:xfrm>
              <a:off x="240378"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05" name="object 27">
              <a:extLst>
                <a:ext uri="{FF2B5EF4-FFF2-40B4-BE49-F238E27FC236}">
                  <a16:creationId xmlns:a16="http://schemas.microsoft.com/office/drawing/2014/main" id="{7DAC9B2E-09C0-FA4B-A612-CCE0602E2EB3}"/>
                </a:ext>
              </a:extLst>
            </p:cNvPr>
            <p:cNvSpPr/>
            <p:nvPr/>
          </p:nvSpPr>
          <p:spPr>
            <a:xfrm>
              <a:off x="240379"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106" name="object 28">
              <a:extLst>
                <a:ext uri="{FF2B5EF4-FFF2-40B4-BE49-F238E27FC236}">
                  <a16:creationId xmlns:a16="http://schemas.microsoft.com/office/drawing/2014/main" id="{3CD5AFA5-40F0-9D46-A60E-1006FBFB042E}"/>
                </a:ext>
              </a:extLst>
            </p:cNvPr>
            <p:cNvSpPr/>
            <p:nvPr/>
          </p:nvSpPr>
          <p:spPr>
            <a:xfrm>
              <a:off x="5945333" y="4541066"/>
              <a:ext cx="0" cy="1367790"/>
            </a:xfrm>
            <a:custGeom>
              <a:avLst/>
              <a:gdLst/>
              <a:ahLst/>
              <a:cxnLst/>
              <a:rect l="l" t="t" r="r" b="b"/>
              <a:pathLst>
                <a:path h="1367789">
                  <a:moveTo>
                    <a:pt x="0" y="1367581"/>
                  </a:moveTo>
                  <a:lnTo>
                    <a:pt x="0" y="0"/>
                  </a:lnTo>
                </a:path>
              </a:pathLst>
            </a:custGeom>
            <a:ln w="8931">
              <a:solidFill>
                <a:schemeClr val="accent1"/>
              </a:solidFill>
            </a:ln>
          </p:spPr>
          <p:txBody>
            <a:bodyPr wrap="square" lIns="0" tIns="0" rIns="0" bIns="0" rtlCol="0"/>
            <a:lstStyle/>
            <a:p>
              <a:endParaRPr/>
            </a:p>
          </p:txBody>
        </p:sp>
        <p:sp>
          <p:nvSpPr>
            <p:cNvPr id="107" name="object 29">
              <a:extLst>
                <a:ext uri="{FF2B5EF4-FFF2-40B4-BE49-F238E27FC236}">
                  <a16:creationId xmlns:a16="http://schemas.microsoft.com/office/drawing/2014/main" id="{A69DFDBC-31F5-7C43-BC33-DA9E3A05C44A}"/>
                </a:ext>
              </a:extLst>
            </p:cNvPr>
            <p:cNvSpPr/>
            <p:nvPr/>
          </p:nvSpPr>
          <p:spPr>
            <a:xfrm>
              <a:off x="647602" y="4541066"/>
              <a:ext cx="0" cy="1367790"/>
            </a:xfrm>
            <a:custGeom>
              <a:avLst/>
              <a:gdLst/>
              <a:ahLst/>
              <a:cxnLst/>
              <a:rect l="l" t="t" r="r" b="b"/>
              <a:pathLst>
                <a:path h="1367789">
                  <a:moveTo>
                    <a:pt x="0" y="1367581"/>
                  </a:moveTo>
                  <a:lnTo>
                    <a:pt x="0" y="0"/>
                  </a:lnTo>
                </a:path>
              </a:pathLst>
            </a:custGeom>
            <a:ln w="7737">
              <a:solidFill>
                <a:schemeClr val="accent1"/>
              </a:solidFill>
            </a:ln>
          </p:spPr>
          <p:txBody>
            <a:bodyPr wrap="square" lIns="0" tIns="0" rIns="0" bIns="0" rtlCol="0"/>
            <a:lstStyle/>
            <a:p>
              <a:endParaRPr/>
            </a:p>
          </p:txBody>
        </p:sp>
      </p:grpSp>
      <p:sp>
        <p:nvSpPr>
          <p:cNvPr id="35" name="Slide Number Placeholder 5">
            <a:extLst>
              <a:ext uri="{FF2B5EF4-FFF2-40B4-BE49-F238E27FC236}">
                <a16:creationId xmlns:a16="http://schemas.microsoft.com/office/drawing/2014/main" id="{83AED46B-6841-D34B-B20C-1258B0FE867A}"/>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bg1"/>
                </a:solidFill>
              </a:rPr>
              <a:pPr/>
              <a:t>‹#›</a:t>
            </a:fld>
            <a:endParaRPr lang="en-US" dirty="0">
              <a:solidFill>
                <a:schemeClr val="bg1"/>
              </a:solidFill>
            </a:endParaRPr>
          </a:p>
        </p:txBody>
      </p:sp>
    </p:spTree>
    <p:extLst>
      <p:ext uri="{BB962C8B-B14F-4D97-AF65-F5344CB8AC3E}">
        <p14:creationId xmlns:p14="http://schemas.microsoft.com/office/powerpoint/2010/main" val="427915341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3-Intro-Streamline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725285A-9B11-5E56-B2F2-02DE005A0DFC}"/>
              </a:ext>
            </a:extLst>
          </p:cNvPr>
          <p:cNvSpPr/>
          <p:nvPr userDrawn="1"/>
        </p:nvSpPr>
        <p:spPr>
          <a:xfrm>
            <a:off x="0" y="6397178"/>
            <a:ext cx="12192000" cy="45521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3" name="Picture 42">
            <a:extLst>
              <a:ext uri="{FF2B5EF4-FFF2-40B4-BE49-F238E27FC236}">
                <a16:creationId xmlns:a16="http://schemas.microsoft.com/office/drawing/2014/main" id="{424D2B3D-58E1-6542-B596-DC246608D73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75844" y="5793324"/>
            <a:ext cx="833348" cy="833348"/>
          </a:xfrm>
          <a:prstGeom prst="rect">
            <a:avLst/>
          </a:prstGeom>
        </p:spPr>
      </p:pic>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340818" y="2634442"/>
            <a:ext cx="3198970" cy="1602589"/>
          </a:xfrm>
        </p:spPr>
        <p:txBody>
          <a:bodyPr lIns="0" tIns="0" rIns="0" bIns="0">
            <a:noAutofit/>
          </a:bodyPr>
          <a:lstStyle>
            <a:lvl1pPr marL="0" algn="ctr" defTabSz="914400" rtl="0" eaLnBrk="1" latinLnBrk="0" hangingPunct="1">
              <a:lnSpc>
                <a:spcPct val="90000"/>
              </a:lnSpc>
              <a:spcBef>
                <a:spcPct val="0"/>
              </a:spcBef>
              <a:buNone/>
              <a:defRPr lang="en-US" sz="1100" b="1" i="0" kern="1200" spc="400" baseline="0" dirty="0">
                <a:solidFill>
                  <a:srgbClr val="FF0000"/>
                </a:solidFill>
                <a:latin typeface="Obviously Wide Semi" pitchFamily="82" charset="77"/>
                <a:ea typeface="+mj-ea"/>
                <a:cs typeface="+mj-cs"/>
              </a:defRPr>
            </a:lvl1pPr>
          </a:lstStyle>
          <a:p>
            <a:r>
              <a:rPr lang="en-US" dirty="0"/>
              <a:t>CLICK TO ADD TITLE</a:t>
            </a:r>
          </a:p>
        </p:txBody>
      </p:sp>
      <p:grpSp>
        <p:nvGrpSpPr>
          <p:cNvPr id="9" name="Group 8">
            <a:extLst>
              <a:ext uri="{FF2B5EF4-FFF2-40B4-BE49-F238E27FC236}">
                <a16:creationId xmlns:a16="http://schemas.microsoft.com/office/drawing/2014/main" id="{2A9D808A-998A-5041-BFB1-7A2946F9ABE8}"/>
              </a:ext>
            </a:extLst>
          </p:cNvPr>
          <p:cNvGrpSpPr/>
          <p:nvPr userDrawn="1"/>
        </p:nvGrpSpPr>
        <p:grpSpPr>
          <a:xfrm>
            <a:off x="97536" y="2597084"/>
            <a:ext cx="11692128" cy="1663833"/>
            <a:chOff x="240378" y="4483837"/>
            <a:chExt cx="19200675" cy="2548833"/>
          </a:xfrm>
        </p:grpSpPr>
        <p:sp>
          <p:nvSpPr>
            <p:cNvPr id="10" name="object 7">
              <a:extLst>
                <a:ext uri="{FF2B5EF4-FFF2-40B4-BE49-F238E27FC236}">
                  <a16:creationId xmlns:a16="http://schemas.microsoft.com/office/drawing/2014/main" id="{8BB2DE5B-3FFD-ED4A-B1E5-CB90D9211F74}"/>
                </a:ext>
              </a:extLst>
            </p:cNvPr>
            <p:cNvSpPr/>
            <p:nvPr/>
          </p:nvSpPr>
          <p:spPr>
            <a:xfrm>
              <a:off x="624383" y="5628290"/>
              <a:ext cx="0" cy="1367790"/>
            </a:xfrm>
            <a:custGeom>
              <a:avLst/>
              <a:gdLst/>
              <a:ahLst/>
              <a:cxnLst/>
              <a:rect l="l" t="t" r="r" b="b"/>
              <a:pathLst>
                <a:path h="1367790">
                  <a:moveTo>
                    <a:pt x="0" y="1367591"/>
                  </a:moveTo>
                  <a:lnTo>
                    <a:pt x="0" y="0"/>
                  </a:lnTo>
                </a:path>
              </a:pathLst>
            </a:custGeom>
            <a:ln w="38700">
              <a:solidFill>
                <a:schemeClr val="accent1"/>
              </a:solidFill>
            </a:ln>
          </p:spPr>
          <p:txBody>
            <a:bodyPr wrap="square" lIns="0" tIns="0" rIns="0" bIns="0" rtlCol="0"/>
            <a:lstStyle/>
            <a:p>
              <a:endParaRPr/>
            </a:p>
          </p:txBody>
        </p:sp>
        <p:sp>
          <p:nvSpPr>
            <p:cNvPr id="11" name="object 8">
              <a:extLst>
                <a:ext uri="{FF2B5EF4-FFF2-40B4-BE49-F238E27FC236}">
                  <a16:creationId xmlns:a16="http://schemas.microsoft.com/office/drawing/2014/main" id="{74A3DAC4-4AFD-8D42-A1DD-8315FADF171F}"/>
                </a:ext>
              </a:extLst>
            </p:cNvPr>
            <p:cNvSpPr/>
            <p:nvPr/>
          </p:nvSpPr>
          <p:spPr>
            <a:xfrm>
              <a:off x="5883289" y="5628290"/>
              <a:ext cx="0" cy="1367790"/>
            </a:xfrm>
            <a:custGeom>
              <a:avLst/>
              <a:gdLst/>
              <a:ahLst/>
              <a:cxnLst/>
              <a:rect l="l" t="t" r="r" b="b"/>
              <a:pathLst>
                <a:path h="1367790">
                  <a:moveTo>
                    <a:pt x="0" y="1367591"/>
                  </a:moveTo>
                  <a:lnTo>
                    <a:pt x="0" y="0"/>
                  </a:lnTo>
                </a:path>
              </a:pathLst>
            </a:custGeom>
            <a:ln w="37506">
              <a:solidFill>
                <a:schemeClr val="accent1"/>
              </a:solidFill>
            </a:ln>
          </p:spPr>
          <p:txBody>
            <a:bodyPr wrap="square" lIns="0" tIns="0" rIns="0" bIns="0" rtlCol="0"/>
            <a:lstStyle/>
            <a:p>
              <a:endParaRPr/>
            </a:p>
          </p:txBody>
        </p:sp>
        <p:sp>
          <p:nvSpPr>
            <p:cNvPr id="12" name="object 9">
              <a:extLst>
                <a:ext uri="{FF2B5EF4-FFF2-40B4-BE49-F238E27FC236}">
                  <a16:creationId xmlns:a16="http://schemas.microsoft.com/office/drawing/2014/main" id="{943264AF-72D4-0348-9907-1B87C4EE0386}"/>
                </a:ext>
              </a:extLst>
            </p:cNvPr>
            <p:cNvSpPr/>
            <p:nvPr/>
          </p:nvSpPr>
          <p:spPr>
            <a:xfrm>
              <a:off x="6314331"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3" name="object 10">
              <a:extLst>
                <a:ext uri="{FF2B5EF4-FFF2-40B4-BE49-F238E27FC236}">
                  <a16:creationId xmlns:a16="http://schemas.microsoft.com/office/drawing/2014/main" id="{F8DCC481-A695-E042-87D4-5CF1C327D425}"/>
                </a:ext>
              </a:extLst>
            </p:cNvPr>
            <p:cNvSpPr/>
            <p:nvPr/>
          </p:nvSpPr>
          <p:spPr>
            <a:xfrm>
              <a:off x="7345512"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14" name="object 11">
              <a:extLst>
                <a:ext uri="{FF2B5EF4-FFF2-40B4-BE49-F238E27FC236}">
                  <a16:creationId xmlns:a16="http://schemas.microsoft.com/office/drawing/2014/main" id="{8C5119C7-70B9-314A-A284-CC11B82D9A19}"/>
                </a:ext>
              </a:extLst>
            </p:cNvPr>
            <p:cNvSpPr/>
            <p:nvPr/>
          </p:nvSpPr>
          <p:spPr>
            <a:xfrm>
              <a:off x="19304337"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15" name="object 12">
              <a:extLst>
                <a:ext uri="{FF2B5EF4-FFF2-40B4-BE49-F238E27FC236}">
                  <a16:creationId xmlns:a16="http://schemas.microsoft.com/office/drawing/2014/main" id="{A790CFD8-B3EE-3B4B-B030-4DC4CB5E6044}"/>
                </a:ext>
              </a:extLst>
            </p:cNvPr>
            <p:cNvSpPr/>
            <p:nvPr/>
          </p:nvSpPr>
          <p:spPr>
            <a:xfrm>
              <a:off x="6900865" y="5628290"/>
              <a:ext cx="0" cy="1367790"/>
            </a:xfrm>
            <a:custGeom>
              <a:avLst/>
              <a:gdLst/>
              <a:ahLst/>
              <a:cxnLst/>
              <a:rect l="l" t="t" r="r" b="b"/>
              <a:pathLst>
                <a:path h="1367790">
                  <a:moveTo>
                    <a:pt x="0" y="1367591"/>
                  </a:moveTo>
                  <a:lnTo>
                    <a:pt x="0" y="0"/>
                  </a:lnTo>
                </a:path>
              </a:pathLst>
            </a:custGeom>
            <a:ln w="30365">
              <a:solidFill>
                <a:schemeClr val="accent1"/>
              </a:solidFill>
            </a:ln>
          </p:spPr>
          <p:txBody>
            <a:bodyPr wrap="square" lIns="0" tIns="0" rIns="0" bIns="0" rtlCol="0"/>
            <a:lstStyle/>
            <a:p>
              <a:endParaRPr/>
            </a:p>
          </p:txBody>
        </p:sp>
        <p:sp>
          <p:nvSpPr>
            <p:cNvPr id="16" name="object 13">
              <a:extLst>
                <a:ext uri="{FF2B5EF4-FFF2-40B4-BE49-F238E27FC236}">
                  <a16:creationId xmlns:a16="http://schemas.microsoft.com/office/drawing/2014/main" id="{80F6F9EB-9F98-E747-89E5-9527BDB490FE}"/>
                </a:ext>
              </a:extLst>
            </p:cNvPr>
            <p:cNvSpPr/>
            <p:nvPr/>
          </p:nvSpPr>
          <p:spPr>
            <a:xfrm>
              <a:off x="11270664" y="5664880"/>
              <a:ext cx="0" cy="1367790"/>
            </a:xfrm>
            <a:custGeom>
              <a:avLst/>
              <a:gdLst/>
              <a:ahLst/>
              <a:cxnLst/>
              <a:rect l="l" t="t" r="r" b="b"/>
              <a:pathLst>
                <a:path h="1367790">
                  <a:moveTo>
                    <a:pt x="0" y="1367591"/>
                  </a:moveTo>
                  <a:lnTo>
                    <a:pt x="0" y="0"/>
                  </a:lnTo>
                </a:path>
              </a:pathLst>
            </a:custGeom>
            <a:ln w="18460">
              <a:solidFill>
                <a:schemeClr val="accent1"/>
              </a:solidFill>
            </a:ln>
          </p:spPr>
          <p:txBody>
            <a:bodyPr wrap="square" lIns="0" tIns="0" rIns="0" bIns="0" rtlCol="0"/>
            <a:lstStyle/>
            <a:p>
              <a:endParaRPr/>
            </a:p>
          </p:txBody>
        </p:sp>
        <p:sp>
          <p:nvSpPr>
            <p:cNvPr id="17" name="object 14">
              <a:extLst>
                <a:ext uri="{FF2B5EF4-FFF2-40B4-BE49-F238E27FC236}">
                  <a16:creationId xmlns:a16="http://schemas.microsoft.com/office/drawing/2014/main" id="{B36F2233-92DA-7D46-A0DE-85461A5DB1D4}"/>
                </a:ext>
              </a:extLst>
            </p:cNvPr>
            <p:cNvSpPr/>
            <p:nvPr/>
          </p:nvSpPr>
          <p:spPr>
            <a:xfrm>
              <a:off x="15300301"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18" name="object 15">
              <a:extLst>
                <a:ext uri="{FF2B5EF4-FFF2-40B4-BE49-F238E27FC236}">
                  <a16:creationId xmlns:a16="http://schemas.microsoft.com/office/drawing/2014/main" id="{4E2D492C-3EDE-C74B-B549-F35C07EA1682}"/>
                </a:ext>
              </a:extLst>
            </p:cNvPr>
            <p:cNvSpPr/>
            <p:nvPr/>
          </p:nvSpPr>
          <p:spPr>
            <a:xfrm>
              <a:off x="7755302"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19" name="object 16">
              <a:extLst>
                <a:ext uri="{FF2B5EF4-FFF2-40B4-BE49-F238E27FC236}">
                  <a16:creationId xmlns:a16="http://schemas.microsoft.com/office/drawing/2014/main" id="{18DBC867-C47F-654C-B38C-F8DCAC3AE98F}"/>
                </a:ext>
              </a:extLst>
            </p:cNvPr>
            <p:cNvSpPr/>
            <p:nvPr/>
          </p:nvSpPr>
          <p:spPr>
            <a:xfrm>
              <a:off x="15866947" y="5628290"/>
              <a:ext cx="0" cy="1367790"/>
            </a:xfrm>
            <a:custGeom>
              <a:avLst/>
              <a:gdLst/>
              <a:ahLst/>
              <a:cxnLst/>
              <a:rect l="l" t="t" r="r" b="b"/>
              <a:pathLst>
                <a:path h="1367790">
                  <a:moveTo>
                    <a:pt x="0" y="1367591"/>
                  </a:moveTo>
                  <a:lnTo>
                    <a:pt x="0" y="0"/>
                  </a:lnTo>
                </a:path>
              </a:pathLst>
            </a:custGeom>
            <a:ln w="7737">
              <a:solidFill>
                <a:schemeClr val="accent1"/>
              </a:solidFill>
            </a:ln>
          </p:spPr>
          <p:txBody>
            <a:bodyPr wrap="square" lIns="0" tIns="0" rIns="0" bIns="0" rtlCol="0"/>
            <a:lstStyle/>
            <a:p>
              <a:endParaRPr/>
            </a:p>
          </p:txBody>
        </p:sp>
        <p:sp>
          <p:nvSpPr>
            <p:cNvPr id="20" name="object 17">
              <a:extLst>
                <a:ext uri="{FF2B5EF4-FFF2-40B4-BE49-F238E27FC236}">
                  <a16:creationId xmlns:a16="http://schemas.microsoft.com/office/drawing/2014/main" id="{DDE6AE74-3EA2-9D4C-B18A-B9485EA57A66}"/>
                </a:ext>
              </a:extLst>
            </p:cNvPr>
            <p:cNvSpPr/>
            <p:nvPr/>
          </p:nvSpPr>
          <p:spPr>
            <a:xfrm>
              <a:off x="15965052" y="4738307"/>
              <a:ext cx="0" cy="1367790"/>
            </a:xfrm>
            <a:custGeom>
              <a:avLst/>
              <a:gdLst/>
              <a:ahLst/>
              <a:cxnLst/>
              <a:rect l="l" t="t" r="r" b="b"/>
              <a:pathLst>
                <a:path h="1367789">
                  <a:moveTo>
                    <a:pt x="0" y="1367581"/>
                  </a:moveTo>
                  <a:lnTo>
                    <a:pt x="0" y="0"/>
                  </a:lnTo>
                </a:path>
              </a:pathLst>
            </a:custGeom>
            <a:ln w="37506">
              <a:solidFill>
                <a:schemeClr val="accent1"/>
              </a:solidFill>
            </a:ln>
          </p:spPr>
          <p:txBody>
            <a:bodyPr wrap="square" lIns="0" tIns="0" rIns="0" bIns="0" rtlCol="0"/>
            <a:lstStyle/>
            <a:p>
              <a:endParaRPr/>
            </a:p>
          </p:txBody>
        </p:sp>
        <p:sp>
          <p:nvSpPr>
            <p:cNvPr id="21" name="object 18">
              <a:extLst>
                <a:ext uri="{FF2B5EF4-FFF2-40B4-BE49-F238E27FC236}">
                  <a16:creationId xmlns:a16="http://schemas.microsoft.com/office/drawing/2014/main" id="{A0EAA463-9738-8345-883E-EC969D00DDE2}"/>
                </a:ext>
              </a:extLst>
            </p:cNvPr>
            <p:cNvSpPr/>
            <p:nvPr/>
          </p:nvSpPr>
          <p:spPr>
            <a:xfrm>
              <a:off x="15382035" y="4541066"/>
              <a:ext cx="0" cy="1367790"/>
            </a:xfrm>
            <a:custGeom>
              <a:avLst/>
              <a:gdLst/>
              <a:ahLst/>
              <a:cxnLst/>
              <a:rect l="l" t="t" r="r" b="b"/>
              <a:pathLst>
                <a:path h="1367789">
                  <a:moveTo>
                    <a:pt x="0" y="1367581"/>
                  </a:moveTo>
                  <a:lnTo>
                    <a:pt x="0" y="0"/>
                  </a:lnTo>
                </a:path>
              </a:pathLst>
            </a:custGeom>
            <a:ln w="32742">
              <a:solidFill>
                <a:schemeClr val="accent1"/>
              </a:solidFill>
            </a:ln>
          </p:spPr>
          <p:txBody>
            <a:bodyPr wrap="square" lIns="0" tIns="0" rIns="0" bIns="0" rtlCol="0"/>
            <a:lstStyle/>
            <a:p>
              <a:endParaRPr/>
            </a:p>
          </p:txBody>
        </p:sp>
        <p:sp>
          <p:nvSpPr>
            <p:cNvPr id="22" name="object 19">
              <a:extLst>
                <a:ext uri="{FF2B5EF4-FFF2-40B4-BE49-F238E27FC236}">
                  <a16:creationId xmlns:a16="http://schemas.microsoft.com/office/drawing/2014/main" id="{A134924B-7C79-EB46-95A6-877C3B60E905}"/>
                </a:ext>
              </a:extLst>
            </p:cNvPr>
            <p:cNvSpPr/>
            <p:nvPr/>
          </p:nvSpPr>
          <p:spPr>
            <a:xfrm>
              <a:off x="11695753" y="5422101"/>
              <a:ext cx="0" cy="1367790"/>
            </a:xfrm>
            <a:custGeom>
              <a:avLst/>
              <a:gdLst/>
              <a:ahLst/>
              <a:cxnLst/>
              <a:rect l="l" t="t" r="r" b="b"/>
              <a:pathLst>
                <a:path h="1367790">
                  <a:moveTo>
                    <a:pt x="0" y="1367581"/>
                  </a:moveTo>
                  <a:lnTo>
                    <a:pt x="0" y="0"/>
                  </a:lnTo>
                </a:path>
              </a:pathLst>
            </a:custGeom>
            <a:ln w="32742">
              <a:solidFill>
                <a:schemeClr val="accent1"/>
              </a:solidFill>
            </a:ln>
          </p:spPr>
          <p:txBody>
            <a:bodyPr wrap="square" lIns="0" tIns="0" rIns="0" bIns="0" rtlCol="0"/>
            <a:lstStyle/>
            <a:p>
              <a:endParaRPr/>
            </a:p>
          </p:txBody>
        </p:sp>
        <p:sp>
          <p:nvSpPr>
            <p:cNvPr id="23" name="object 20">
              <a:extLst>
                <a:ext uri="{FF2B5EF4-FFF2-40B4-BE49-F238E27FC236}">
                  <a16:creationId xmlns:a16="http://schemas.microsoft.com/office/drawing/2014/main" id="{1EF490C6-E8DA-4542-93EE-30ADD1305A2B}"/>
                </a:ext>
              </a:extLst>
            </p:cNvPr>
            <p:cNvSpPr/>
            <p:nvPr/>
          </p:nvSpPr>
          <p:spPr>
            <a:xfrm>
              <a:off x="11336750" y="4483837"/>
              <a:ext cx="0" cy="1367790"/>
            </a:xfrm>
            <a:custGeom>
              <a:avLst/>
              <a:gdLst/>
              <a:ahLst/>
              <a:cxnLst/>
              <a:rect l="l" t="t" r="r" b="b"/>
              <a:pathLst>
                <a:path h="1367789">
                  <a:moveTo>
                    <a:pt x="0" y="1367581"/>
                  </a:moveTo>
                  <a:lnTo>
                    <a:pt x="0" y="0"/>
                  </a:lnTo>
                </a:path>
              </a:pathLst>
            </a:custGeom>
            <a:ln w="26794">
              <a:solidFill>
                <a:schemeClr val="accent1"/>
              </a:solidFill>
            </a:ln>
          </p:spPr>
          <p:txBody>
            <a:bodyPr wrap="square" lIns="0" tIns="0" rIns="0" bIns="0" rtlCol="0"/>
            <a:lstStyle/>
            <a:p>
              <a:endParaRPr/>
            </a:p>
          </p:txBody>
        </p:sp>
        <p:sp>
          <p:nvSpPr>
            <p:cNvPr id="24" name="object 21">
              <a:extLst>
                <a:ext uri="{FF2B5EF4-FFF2-40B4-BE49-F238E27FC236}">
                  <a16:creationId xmlns:a16="http://schemas.microsoft.com/office/drawing/2014/main" id="{68D33E33-5F94-404E-B2BB-FCEC25EBADD3}"/>
                </a:ext>
              </a:extLst>
            </p:cNvPr>
            <p:cNvSpPr/>
            <p:nvPr/>
          </p:nvSpPr>
          <p:spPr>
            <a:xfrm>
              <a:off x="6916374" y="4541066"/>
              <a:ext cx="0" cy="1367790"/>
            </a:xfrm>
            <a:custGeom>
              <a:avLst/>
              <a:gdLst/>
              <a:ahLst/>
              <a:cxnLst/>
              <a:rect l="l" t="t" r="r" b="b"/>
              <a:pathLst>
                <a:path h="1367789">
                  <a:moveTo>
                    <a:pt x="0" y="1367581"/>
                  </a:moveTo>
                  <a:lnTo>
                    <a:pt x="0" y="0"/>
                  </a:lnTo>
                </a:path>
              </a:pathLst>
            </a:custGeom>
            <a:ln w="16072">
              <a:solidFill>
                <a:schemeClr val="accent1"/>
              </a:solidFill>
            </a:ln>
          </p:spPr>
          <p:txBody>
            <a:bodyPr wrap="square" lIns="0" tIns="0" rIns="0" bIns="0" rtlCol="0"/>
            <a:lstStyle/>
            <a:p>
              <a:endParaRPr/>
            </a:p>
          </p:txBody>
        </p:sp>
        <p:sp>
          <p:nvSpPr>
            <p:cNvPr id="25" name="object 22">
              <a:extLst>
                <a:ext uri="{FF2B5EF4-FFF2-40B4-BE49-F238E27FC236}">
                  <a16:creationId xmlns:a16="http://schemas.microsoft.com/office/drawing/2014/main" id="{B9FCFFB0-0094-6448-87C3-0154061E6C27}"/>
                </a:ext>
              </a:extLst>
            </p:cNvPr>
            <p:cNvSpPr/>
            <p:nvPr/>
          </p:nvSpPr>
          <p:spPr>
            <a:xfrm>
              <a:off x="7380410"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26" name="object 23">
              <a:extLst>
                <a:ext uri="{FF2B5EF4-FFF2-40B4-BE49-F238E27FC236}">
                  <a16:creationId xmlns:a16="http://schemas.microsoft.com/office/drawing/2014/main" id="{CF8FCD71-F358-5C4E-934B-2BA8DB2A609C}"/>
                </a:ext>
              </a:extLst>
            </p:cNvPr>
            <p:cNvSpPr/>
            <p:nvPr/>
          </p:nvSpPr>
          <p:spPr>
            <a:xfrm>
              <a:off x="19441053"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27" name="object 24">
              <a:extLst>
                <a:ext uri="{FF2B5EF4-FFF2-40B4-BE49-F238E27FC236}">
                  <a16:creationId xmlns:a16="http://schemas.microsoft.com/office/drawing/2014/main" id="{4D434D3D-7DBC-6742-A8D9-F8B8FC8E1E05}"/>
                </a:ext>
              </a:extLst>
            </p:cNvPr>
            <p:cNvSpPr/>
            <p:nvPr/>
          </p:nvSpPr>
          <p:spPr>
            <a:xfrm>
              <a:off x="6366464"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28" name="object 25">
              <a:extLst>
                <a:ext uri="{FF2B5EF4-FFF2-40B4-BE49-F238E27FC236}">
                  <a16:creationId xmlns:a16="http://schemas.microsoft.com/office/drawing/2014/main" id="{8EA3B669-29FF-324B-8875-96C4B0655102}"/>
                </a:ext>
              </a:extLst>
            </p:cNvPr>
            <p:cNvSpPr/>
            <p:nvPr/>
          </p:nvSpPr>
          <p:spPr>
            <a:xfrm>
              <a:off x="240378"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29" name="object 26">
              <a:extLst>
                <a:ext uri="{FF2B5EF4-FFF2-40B4-BE49-F238E27FC236}">
                  <a16:creationId xmlns:a16="http://schemas.microsoft.com/office/drawing/2014/main" id="{A7AB49EB-807B-EF46-A499-50B61F00A44C}"/>
                </a:ext>
              </a:extLst>
            </p:cNvPr>
            <p:cNvSpPr/>
            <p:nvPr/>
          </p:nvSpPr>
          <p:spPr>
            <a:xfrm>
              <a:off x="240379"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30" name="object 27">
              <a:extLst>
                <a:ext uri="{FF2B5EF4-FFF2-40B4-BE49-F238E27FC236}">
                  <a16:creationId xmlns:a16="http://schemas.microsoft.com/office/drawing/2014/main" id="{D7F997AF-AEF9-2744-936C-FDF7EDD6EF1C}"/>
                </a:ext>
              </a:extLst>
            </p:cNvPr>
            <p:cNvSpPr/>
            <p:nvPr/>
          </p:nvSpPr>
          <p:spPr>
            <a:xfrm>
              <a:off x="5945333" y="4541066"/>
              <a:ext cx="0" cy="1367790"/>
            </a:xfrm>
            <a:custGeom>
              <a:avLst/>
              <a:gdLst/>
              <a:ahLst/>
              <a:cxnLst/>
              <a:rect l="l" t="t" r="r" b="b"/>
              <a:pathLst>
                <a:path h="1367789">
                  <a:moveTo>
                    <a:pt x="0" y="1367581"/>
                  </a:moveTo>
                  <a:lnTo>
                    <a:pt x="0" y="0"/>
                  </a:lnTo>
                </a:path>
              </a:pathLst>
            </a:custGeom>
            <a:ln w="8931">
              <a:solidFill>
                <a:schemeClr val="accent1"/>
              </a:solidFill>
            </a:ln>
          </p:spPr>
          <p:txBody>
            <a:bodyPr wrap="square" lIns="0" tIns="0" rIns="0" bIns="0" rtlCol="0"/>
            <a:lstStyle/>
            <a:p>
              <a:endParaRPr/>
            </a:p>
          </p:txBody>
        </p:sp>
        <p:sp>
          <p:nvSpPr>
            <p:cNvPr id="31" name="object 28">
              <a:extLst>
                <a:ext uri="{FF2B5EF4-FFF2-40B4-BE49-F238E27FC236}">
                  <a16:creationId xmlns:a16="http://schemas.microsoft.com/office/drawing/2014/main" id="{6E991268-9DEC-3849-86EC-C254119BE1B1}"/>
                </a:ext>
              </a:extLst>
            </p:cNvPr>
            <p:cNvSpPr/>
            <p:nvPr/>
          </p:nvSpPr>
          <p:spPr>
            <a:xfrm>
              <a:off x="647602" y="4541066"/>
              <a:ext cx="0" cy="1367790"/>
            </a:xfrm>
            <a:custGeom>
              <a:avLst/>
              <a:gdLst/>
              <a:ahLst/>
              <a:cxnLst/>
              <a:rect l="l" t="t" r="r" b="b"/>
              <a:pathLst>
                <a:path h="1367789">
                  <a:moveTo>
                    <a:pt x="0" y="1367581"/>
                  </a:moveTo>
                  <a:lnTo>
                    <a:pt x="0" y="0"/>
                  </a:lnTo>
                </a:path>
              </a:pathLst>
            </a:custGeom>
            <a:ln w="7737">
              <a:solidFill>
                <a:schemeClr val="accent1"/>
              </a:solidFill>
            </a:ln>
          </p:spPr>
          <p:txBody>
            <a:bodyPr wrap="square" lIns="0" tIns="0" rIns="0" bIns="0" rtlCol="0"/>
            <a:lstStyle/>
            <a:p>
              <a:endParaRPr/>
            </a:p>
          </p:txBody>
        </p:sp>
      </p:grpSp>
      <p:sp>
        <p:nvSpPr>
          <p:cNvPr id="33" name="Picture Placeholder 32">
            <a:extLst>
              <a:ext uri="{FF2B5EF4-FFF2-40B4-BE49-F238E27FC236}">
                <a16:creationId xmlns:a16="http://schemas.microsoft.com/office/drawing/2014/main" id="{CC69924B-6F9A-8A4B-B6AB-AAFA31AABAF4}"/>
              </a:ext>
            </a:extLst>
          </p:cNvPr>
          <p:cNvSpPr>
            <a:spLocks noGrp="1"/>
          </p:cNvSpPr>
          <p:nvPr>
            <p:ph type="pic" sz="quarter" idx="13" hasCustomPrompt="1"/>
          </p:nvPr>
        </p:nvSpPr>
        <p:spPr>
          <a:xfrm>
            <a:off x="4779963" y="1731963"/>
            <a:ext cx="1754187" cy="3254375"/>
          </a:xfrm>
          <a:solidFill>
            <a:srgbClr val="FFFFFF"/>
          </a:solidFill>
        </p:spPr>
        <p:txBody>
          <a:bodyPr/>
          <a:lstStyle/>
          <a:p>
            <a:r>
              <a:rPr lang="en-US" dirty="0"/>
              <a:t>CLICK TO ADD PHOTO</a:t>
            </a:r>
          </a:p>
        </p:txBody>
      </p:sp>
      <p:sp>
        <p:nvSpPr>
          <p:cNvPr id="34" name="Picture Placeholder 32">
            <a:extLst>
              <a:ext uri="{FF2B5EF4-FFF2-40B4-BE49-F238E27FC236}">
                <a16:creationId xmlns:a16="http://schemas.microsoft.com/office/drawing/2014/main" id="{9EE5868A-D875-504B-BFAC-08676BF0F86E}"/>
              </a:ext>
            </a:extLst>
          </p:cNvPr>
          <p:cNvSpPr>
            <a:spLocks noGrp="1"/>
          </p:cNvSpPr>
          <p:nvPr>
            <p:ph type="pic" sz="quarter" idx="14" hasCustomPrompt="1"/>
          </p:nvPr>
        </p:nvSpPr>
        <p:spPr>
          <a:xfrm>
            <a:off x="7291515" y="1731963"/>
            <a:ext cx="1754187" cy="3254375"/>
          </a:xfrm>
          <a:solidFill>
            <a:srgbClr val="FFFFFF"/>
          </a:solidFill>
        </p:spPr>
        <p:txBody>
          <a:bodyPr/>
          <a:lstStyle/>
          <a:p>
            <a:r>
              <a:rPr lang="en-US" dirty="0"/>
              <a:t>CLICK TO ADD PHOTO</a:t>
            </a:r>
          </a:p>
        </p:txBody>
      </p:sp>
      <p:sp>
        <p:nvSpPr>
          <p:cNvPr id="35" name="Picture Placeholder 32">
            <a:extLst>
              <a:ext uri="{FF2B5EF4-FFF2-40B4-BE49-F238E27FC236}">
                <a16:creationId xmlns:a16="http://schemas.microsoft.com/office/drawing/2014/main" id="{D6FB1BFA-CB90-4148-93FA-32F819BD9767}"/>
              </a:ext>
            </a:extLst>
          </p:cNvPr>
          <p:cNvSpPr>
            <a:spLocks noGrp="1"/>
          </p:cNvSpPr>
          <p:nvPr>
            <p:ph type="pic" sz="quarter" idx="15" hasCustomPrompt="1"/>
          </p:nvPr>
        </p:nvSpPr>
        <p:spPr>
          <a:xfrm>
            <a:off x="9803067" y="1731963"/>
            <a:ext cx="1754187" cy="3254375"/>
          </a:xfrm>
          <a:solidFill>
            <a:srgbClr val="FFFFFF"/>
          </a:solidFill>
        </p:spPr>
        <p:txBody>
          <a:bodyPr/>
          <a:lstStyle/>
          <a:p>
            <a:r>
              <a:rPr lang="en-US" dirty="0"/>
              <a:t>CLICK TO ADD PHOTO</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4779963" y="5108946"/>
            <a:ext cx="2169473" cy="1358900"/>
          </a:xfrm>
        </p:spPr>
        <p:txBody>
          <a:bodyPr lIns="0" tIns="0" rIns="0" bIns="0">
            <a:noAutofit/>
          </a:bodyPr>
          <a:lstStyle>
            <a:lvl1pPr marL="0" indent="0">
              <a:spcBef>
                <a:spcPts val="0"/>
              </a:spcBef>
              <a:buNone/>
              <a:defRPr sz="1100" b="1" i="0">
                <a:solidFill>
                  <a:schemeClr val="accent2"/>
                </a:solidFill>
                <a:latin typeface="Obviously Wide Semi" pitchFamily="82" charset="77"/>
              </a:defRPr>
            </a:lvl1pPr>
            <a:lvl2pPr marL="11113" indent="0">
              <a:buNone/>
              <a:tabLst/>
              <a:defRPr sz="800" b="1" i="0">
                <a:solidFill>
                  <a:schemeClr val="accent1"/>
                </a:solidFill>
                <a:latin typeface="Obviously Wide Lght"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sp>
        <p:nvSpPr>
          <p:cNvPr id="38" name="Text Placeholder 36">
            <a:extLst>
              <a:ext uri="{FF2B5EF4-FFF2-40B4-BE49-F238E27FC236}">
                <a16:creationId xmlns:a16="http://schemas.microsoft.com/office/drawing/2014/main" id="{1ED53BDF-8FC7-5B41-8852-DA848F467A45}"/>
              </a:ext>
            </a:extLst>
          </p:cNvPr>
          <p:cNvSpPr>
            <a:spLocks noGrp="1"/>
          </p:cNvSpPr>
          <p:nvPr>
            <p:ph type="body" sz="quarter" idx="17" hasCustomPrompt="1"/>
          </p:nvPr>
        </p:nvSpPr>
        <p:spPr>
          <a:xfrm>
            <a:off x="7291515" y="5108946"/>
            <a:ext cx="2169473" cy="1358900"/>
          </a:xfrm>
        </p:spPr>
        <p:txBody>
          <a:bodyPr lIns="0" tIns="0" rIns="0" bIns="0">
            <a:noAutofit/>
          </a:bodyPr>
          <a:lstStyle>
            <a:lvl1pPr marL="0" indent="0">
              <a:spcBef>
                <a:spcPts val="0"/>
              </a:spcBef>
              <a:buNone/>
              <a:defRPr sz="1100" b="1" i="0">
                <a:solidFill>
                  <a:schemeClr val="accent2"/>
                </a:solidFill>
                <a:latin typeface="Obviously Wide Semi" pitchFamily="82" charset="77"/>
              </a:defRPr>
            </a:lvl1pPr>
            <a:lvl2pPr marL="11113" indent="0">
              <a:buNone/>
              <a:tabLst/>
              <a:defRPr lang="en-US" sz="800" b="1" i="0" kern="1200" dirty="0">
                <a:solidFill>
                  <a:schemeClr val="accent1"/>
                </a:solidFill>
                <a:latin typeface="Obviously Wide Lght" pitchFamily="82" charset="77"/>
                <a:ea typeface="+mn-ea"/>
                <a:cs typeface="+mn-cs"/>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sp>
        <p:nvSpPr>
          <p:cNvPr id="39" name="Text Placeholder 36">
            <a:extLst>
              <a:ext uri="{FF2B5EF4-FFF2-40B4-BE49-F238E27FC236}">
                <a16:creationId xmlns:a16="http://schemas.microsoft.com/office/drawing/2014/main" id="{E802398C-B22E-8A4E-AD12-4F7A8A973E26}"/>
              </a:ext>
            </a:extLst>
          </p:cNvPr>
          <p:cNvSpPr>
            <a:spLocks noGrp="1"/>
          </p:cNvSpPr>
          <p:nvPr>
            <p:ph type="body" sz="quarter" idx="18" hasCustomPrompt="1"/>
          </p:nvPr>
        </p:nvSpPr>
        <p:spPr>
          <a:xfrm>
            <a:off x="9803067" y="5108946"/>
            <a:ext cx="2169473" cy="1358900"/>
          </a:xfrm>
        </p:spPr>
        <p:txBody>
          <a:bodyPr lIns="0" tIns="0" rIns="0" bIns="0">
            <a:noAutofit/>
          </a:bodyPr>
          <a:lstStyle>
            <a:lvl1pPr marL="0" indent="0">
              <a:spcBef>
                <a:spcPts val="0"/>
              </a:spcBef>
              <a:buNone/>
              <a:defRPr sz="1100" b="1" i="0">
                <a:solidFill>
                  <a:schemeClr val="accent2"/>
                </a:solidFill>
                <a:latin typeface="Obviously Wide Semi" pitchFamily="82" charset="77"/>
              </a:defRPr>
            </a:lvl1pPr>
            <a:lvl2pPr marL="11113" indent="0">
              <a:buNone/>
              <a:tabLst/>
              <a:defRPr lang="en-US" sz="800" b="1" i="0" kern="1200" dirty="0">
                <a:solidFill>
                  <a:schemeClr val="accent1"/>
                </a:solidFill>
                <a:latin typeface="Obviously Wide Lght" pitchFamily="82" charset="77"/>
                <a:ea typeface="+mn-ea"/>
                <a:cs typeface="+mn-cs"/>
              </a:defRPr>
            </a:lvl2pPr>
            <a:lvl3pPr marL="914400" indent="0">
              <a:buNone/>
              <a:defRPr/>
            </a:lvl3pPr>
            <a:lvl4pPr marL="1371600" indent="0">
              <a:buNone/>
              <a:defRPr/>
            </a:lvl4pPr>
            <a:lvl5pPr marL="1828800" indent="0">
              <a:buNone/>
              <a:defRPr/>
            </a:lvl5pPr>
          </a:lstStyle>
          <a:p>
            <a:pPr lvl="0"/>
            <a:r>
              <a:rPr lang="en-US" dirty="0"/>
              <a:t>CLICK TO ADD TEXT HERE UNDER PHOTO</a:t>
            </a:r>
          </a:p>
          <a:p>
            <a:pPr marL="11113" lvl="1" indent="0" algn="l" defTabSz="914400" rtl="0" eaLnBrk="1" latinLnBrk="0" hangingPunct="1">
              <a:lnSpc>
                <a:spcPct val="90000"/>
              </a:lnSpc>
              <a:spcBef>
                <a:spcPts val="500"/>
              </a:spcBef>
              <a:buFont typeface="Arial" panose="020B0604020202020204" pitchFamily="34" charset="0"/>
              <a:buNone/>
              <a:tabLst/>
            </a:pPr>
            <a:r>
              <a:rPr lang="en-US" dirty="0"/>
              <a:t>Second Level</a:t>
            </a:r>
            <a:br>
              <a:rPr lang="en-US" dirty="0"/>
            </a:br>
            <a:r>
              <a:rPr lang="en-US" dirty="0"/>
              <a:t>Additional Line If Needed</a:t>
            </a:r>
          </a:p>
        </p:txBody>
      </p:sp>
      <p:sp>
        <p:nvSpPr>
          <p:cNvPr id="36" name="Slide Number Placeholder 5">
            <a:extLst>
              <a:ext uri="{FF2B5EF4-FFF2-40B4-BE49-F238E27FC236}">
                <a16:creationId xmlns:a16="http://schemas.microsoft.com/office/drawing/2014/main" id="{9752AA80-7B31-474B-87C3-AD46DD0921E6}"/>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bg1"/>
                </a:solidFill>
              </a:rPr>
              <a:pPr/>
              <a:t>‹#›</a:t>
            </a:fld>
            <a:endParaRPr lang="en-US" dirty="0">
              <a:solidFill>
                <a:schemeClr val="bg1"/>
              </a:solidFill>
            </a:endParaRPr>
          </a:p>
        </p:txBody>
      </p:sp>
    </p:spTree>
    <p:extLst>
      <p:ext uri="{BB962C8B-B14F-4D97-AF65-F5344CB8AC3E}">
        <p14:creationId xmlns:p14="http://schemas.microsoft.com/office/powerpoint/2010/main" val="53774627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Section-Streamline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2BEF644-C6FC-50B6-7611-43AB99B0A006}"/>
              </a:ext>
            </a:extLst>
          </p:cNvPr>
          <p:cNvSpPr/>
          <p:nvPr userDrawn="1"/>
        </p:nvSpPr>
        <p:spPr>
          <a:xfrm>
            <a:off x="1379930" y="-5604"/>
            <a:ext cx="10812069" cy="6858000"/>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2014538" y="2892639"/>
            <a:ext cx="10126804" cy="1602589"/>
          </a:xfrm>
        </p:spPr>
        <p:txBody>
          <a:bodyPr lIns="0" tIns="0" rIns="0" bIns="0">
            <a:noAutofit/>
          </a:bodyPr>
          <a:lstStyle>
            <a:lvl1pPr algn="l">
              <a:lnSpc>
                <a:spcPct val="80000"/>
              </a:lnSpc>
              <a:defRPr sz="6600" b="1" i="0" spc="0" baseline="0">
                <a:solidFill>
                  <a:srgbClr val="FFFFFF"/>
                </a:solidFill>
                <a:latin typeface="Obviously Wide Lght" pitchFamily="82" charset="77"/>
              </a:defRPr>
            </a:lvl1pPr>
          </a:lstStyle>
          <a:p>
            <a:r>
              <a:rPr lang="en-US" dirty="0"/>
              <a:t>CLICK TO </a:t>
            </a:r>
            <a:br>
              <a:rPr lang="en-US" dirty="0"/>
            </a:br>
            <a:r>
              <a:rPr lang="en-US" dirty="0"/>
              <a:t>ADD TITLE</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2014538" y="1642244"/>
            <a:ext cx="4125195" cy="356684"/>
          </a:xfrm>
        </p:spPr>
        <p:txBody>
          <a:bodyPr lIns="0" tIns="0" rIns="0" bIns="0">
            <a:noAutofit/>
          </a:bodyPr>
          <a:lstStyle>
            <a:lvl1pPr marL="0" indent="0" algn="l">
              <a:spcBef>
                <a:spcPts val="0"/>
              </a:spcBef>
              <a:buNone/>
              <a:defRPr sz="1100" b="1" i="0">
                <a:solidFill>
                  <a:srgbClr val="FFFFFF"/>
                </a:solidFill>
                <a:latin typeface="Obviously Wide Bold" pitchFamily="82" charset="77"/>
              </a:defRPr>
            </a:lvl1pPr>
            <a:lvl2pPr marL="11113" indent="0" algn="ctr">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SECTION NUMBER</a:t>
            </a:r>
          </a:p>
        </p:txBody>
      </p:sp>
      <p:grpSp>
        <p:nvGrpSpPr>
          <p:cNvPr id="10" name="Group 9">
            <a:extLst>
              <a:ext uri="{FF2B5EF4-FFF2-40B4-BE49-F238E27FC236}">
                <a16:creationId xmlns:a16="http://schemas.microsoft.com/office/drawing/2014/main" id="{8C327ED3-5712-7548-BB4E-7FA763E24789}"/>
              </a:ext>
            </a:extLst>
          </p:cNvPr>
          <p:cNvGrpSpPr/>
          <p:nvPr userDrawn="1"/>
        </p:nvGrpSpPr>
        <p:grpSpPr>
          <a:xfrm>
            <a:off x="2128842" y="307065"/>
            <a:ext cx="1054452" cy="6343343"/>
            <a:chOff x="5637151" y="307065"/>
            <a:chExt cx="1054452" cy="6343343"/>
          </a:xfrm>
        </p:grpSpPr>
        <p:grpSp>
          <p:nvGrpSpPr>
            <p:cNvPr id="6" name="Group 5">
              <a:extLst>
                <a:ext uri="{FF2B5EF4-FFF2-40B4-BE49-F238E27FC236}">
                  <a16:creationId xmlns:a16="http://schemas.microsoft.com/office/drawing/2014/main" id="{C4BDCFB6-C0E5-2B46-8BC5-A15442E76136}"/>
                </a:ext>
              </a:extLst>
            </p:cNvPr>
            <p:cNvGrpSpPr/>
            <p:nvPr userDrawn="1"/>
          </p:nvGrpSpPr>
          <p:grpSpPr>
            <a:xfrm>
              <a:off x="5637151" y="307065"/>
              <a:ext cx="1054452" cy="97449"/>
              <a:chOff x="5637151" y="307065"/>
              <a:chExt cx="1054452" cy="97449"/>
            </a:xfrm>
          </p:grpSpPr>
          <p:sp>
            <p:nvSpPr>
              <p:cNvPr id="85" name="object 12">
                <a:extLst>
                  <a:ext uri="{FF2B5EF4-FFF2-40B4-BE49-F238E27FC236}">
                    <a16:creationId xmlns:a16="http://schemas.microsoft.com/office/drawing/2014/main" id="{20A0BB2C-305F-2447-A3AD-8BC7CEF7C6EC}"/>
                  </a:ext>
                </a:extLst>
              </p:cNvPr>
              <p:cNvSpPr/>
              <p:nvPr/>
            </p:nvSpPr>
            <p:spPr>
              <a:xfrm rot="16200000" flipV="1">
                <a:off x="5936682" y="7534"/>
                <a:ext cx="0" cy="599062"/>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95" name="object 22">
                <a:extLst>
                  <a:ext uri="{FF2B5EF4-FFF2-40B4-BE49-F238E27FC236}">
                    <a16:creationId xmlns:a16="http://schemas.microsoft.com/office/drawing/2014/main" id="{4A7269EA-1929-F449-90A7-52CEFEA9788A}"/>
                  </a:ext>
                </a:extLst>
              </p:cNvPr>
              <p:cNvSpPr/>
              <p:nvPr/>
            </p:nvSpPr>
            <p:spPr>
              <a:xfrm rot="16200000" flipV="1">
                <a:off x="6392072" y="104983"/>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 name="Group 3">
              <a:extLst>
                <a:ext uri="{FF2B5EF4-FFF2-40B4-BE49-F238E27FC236}">
                  <a16:creationId xmlns:a16="http://schemas.microsoft.com/office/drawing/2014/main" id="{EA763CF8-ED67-7E4D-AD63-D891262541F8}"/>
                </a:ext>
              </a:extLst>
            </p:cNvPr>
            <p:cNvGrpSpPr/>
            <p:nvPr userDrawn="1"/>
          </p:nvGrpSpPr>
          <p:grpSpPr>
            <a:xfrm>
              <a:off x="5637151" y="748531"/>
              <a:ext cx="1054452" cy="111512"/>
              <a:chOff x="5637151" y="748531"/>
              <a:chExt cx="1054452" cy="111512"/>
            </a:xfrm>
          </p:grpSpPr>
          <p:sp>
            <p:nvSpPr>
              <p:cNvPr id="83" name="object 10">
                <a:extLst>
                  <a:ext uri="{FF2B5EF4-FFF2-40B4-BE49-F238E27FC236}">
                    <a16:creationId xmlns:a16="http://schemas.microsoft.com/office/drawing/2014/main" id="{1664A7E9-2AF1-2C41-B567-011C439AD806}"/>
                  </a:ext>
                </a:extLst>
              </p:cNvPr>
              <p:cNvSpPr/>
              <p:nvPr/>
            </p:nvSpPr>
            <p:spPr>
              <a:xfrm rot="16200000" flipV="1">
                <a:off x="5936682" y="449000"/>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103" name="object 22">
                <a:extLst>
                  <a:ext uri="{FF2B5EF4-FFF2-40B4-BE49-F238E27FC236}">
                    <a16:creationId xmlns:a16="http://schemas.microsoft.com/office/drawing/2014/main" id="{1D522858-4C50-BF49-9A8D-7FE0068CEA5D}"/>
                  </a:ext>
                </a:extLst>
              </p:cNvPr>
              <p:cNvSpPr/>
              <p:nvPr userDrawn="1"/>
            </p:nvSpPr>
            <p:spPr>
              <a:xfrm rot="16200000" flipV="1">
                <a:off x="6392072" y="489700"/>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04" name="object 10">
                <a:extLst>
                  <a:ext uri="{FF2B5EF4-FFF2-40B4-BE49-F238E27FC236}">
                    <a16:creationId xmlns:a16="http://schemas.microsoft.com/office/drawing/2014/main" id="{E6ED7C9F-DE60-6142-85FB-84183FBE46A8}"/>
                  </a:ext>
                </a:extLst>
              </p:cNvPr>
              <p:cNvSpPr/>
              <p:nvPr userDrawn="1"/>
            </p:nvSpPr>
            <p:spPr>
              <a:xfrm rot="16200000" flipV="1">
                <a:off x="5936682" y="560512"/>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grpSp>
        <p:grpSp>
          <p:nvGrpSpPr>
            <p:cNvPr id="3" name="Group 2">
              <a:extLst>
                <a:ext uri="{FF2B5EF4-FFF2-40B4-BE49-F238E27FC236}">
                  <a16:creationId xmlns:a16="http://schemas.microsoft.com/office/drawing/2014/main" id="{82315F7F-4505-1E44-B4A9-946D338BB7F2}"/>
                </a:ext>
              </a:extLst>
            </p:cNvPr>
            <p:cNvGrpSpPr/>
            <p:nvPr userDrawn="1"/>
          </p:nvGrpSpPr>
          <p:grpSpPr>
            <a:xfrm>
              <a:off x="5637151" y="1356272"/>
              <a:ext cx="1054452" cy="18398"/>
              <a:chOff x="5637151" y="1356272"/>
              <a:chExt cx="1054452" cy="18398"/>
            </a:xfrm>
          </p:grpSpPr>
          <p:sp>
            <p:nvSpPr>
              <p:cNvPr id="105" name="object 10">
                <a:extLst>
                  <a:ext uri="{FF2B5EF4-FFF2-40B4-BE49-F238E27FC236}">
                    <a16:creationId xmlns:a16="http://schemas.microsoft.com/office/drawing/2014/main" id="{D4EC7CE9-4E7F-F44C-A86E-F5FD5BCB2D51}"/>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06" name="object 22">
                <a:extLst>
                  <a:ext uri="{FF2B5EF4-FFF2-40B4-BE49-F238E27FC236}">
                    <a16:creationId xmlns:a16="http://schemas.microsoft.com/office/drawing/2014/main" id="{28D9D4FF-0CEF-8942-AEEC-8F076767F7ED}"/>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107" name="Group 106">
              <a:extLst>
                <a:ext uri="{FF2B5EF4-FFF2-40B4-BE49-F238E27FC236}">
                  <a16:creationId xmlns:a16="http://schemas.microsoft.com/office/drawing/2014/main" id="{41E81656-5DF7-4440-AEC7-8432B2D8B458}"/>
                </a:ext>
              </a:extLst>
            </p:cNvPr>
            <p:cNvGrpSpPr/>
            <p:nvPr userDrawn="1"/>
          </p:nvGrpSpPr>
          <p:grpSpPr>
            <a:xfrm>
              <a:off x="5637151" y="2332004"/>
              <a:ext cx="1054452" cy="18398"/>
              <a:chOff x="5637151" y="1356272"/>
              <a:chExt cx="1054452" cy="18398"/>
            </a:xfrm>
          </p:grpSpPr>
          <p:sp>
            <p:nvSpPr>
              <p:cNvPr id="108" name="object 10">
                <a:extLst>
                  <a:ext uri="{FF2B5EF4-FFF2-40B4-BE49-F238E27FC236}">
                    <a16:creationId xmlns:a16="http://schemas.microsoft.com/office/drawing/2014/main" id="{FC633C80-931A-6046-A86C-5B3B5E355268}"/>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09" name="object 22">
                <a:extLst>
                  <a:ext uri="{FF2B5EF4-FFF2-40B4-BE49-F238E27FC236}">
                    <a16:creationId xmlns:a16="http://schemas.microsoft.com/office/drawing/2014/main" id="{EB37AA53-B39F-5943-A2D7-62C4ED03DF8B}"/>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112" name="object 22">
              <a:extLst>
                <a:ext uri="{FF2B5EF4-FFF2-40B4-BE49-F238E27FC236}">
                  <a16:creationId xmlns:a16="http://schemas.microsoft.com/office/drawing/2014/main" id="{1F96AA9D-F35D-2F40-B381-567D0993ACF9}"/>
                </a:ext>
              </a:extLst>
            </p:cNvPr>
            <p:cNvSpPr/>
            <p:nvPr userDrawn="1"/>
          </p:nvSpPr>
          <p:spPr>
            <a:xfrm rot="16200000" flipV="1">
              <a:off x="5936682" y="2446740"/>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113" name="Group 112">
              <a:extLst>
                <a:ext uri="{FF2B5EF4-FFF2-40B4-BE49-F238E27FC236}">
                  <a16:creationId xmlns:a16="http://schemas.microsoft.com/office/drawing/2014/main" id="{BA83DEA0-C7C5-4540-B125-1B8E0449CBC3}"/>
                </a:ext>
              </a:extLst>
            </p:cNvPr>
            <p:cNvGrpSpPr/>
            <p:nvPr userDrawn="1"/>
          </p:nvGrpSpPr>
          <p:grpSpPr>
            <a:xfrm flipH="1">
              <a:off x="5637151" y="4556673"/>
              <a:ext cx="1054452" cy="18398"/>
              <a:chOff x="5637151" y="1356272"/>
              <a:chExt cx="1054452" cy="18398"/>
            </a:xfrm>
          </p:grpSpPr>
          <p:sp>
            <p:nvSpPr>
              <p:cNvPr id="114" name="object 10">
                <a:extLst>
                  <a:ext uri="{FF2B5EF4-FFF2-40B4-BE49-F238E27FC236}">
                    <a16:creationId xmlns:a16="http://schemas.microsoft.com/office/drawing/2014/main" id="{FE776D9C-25DC-9B42-83DB-E2141E9301B8}"/>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15" name="object 22">
                <a:extLst>
                  <a:ext uri="{FF2B5EF4-FFF2-40B4-BE49-F238E27FC236}">
                    <a16:creationId xmlns:a16="http://schemas.microsoft.com/office/drawing/2014/main" id="{FD80E040-732F-484F-B3F0-95610A60A9D5}"/>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116" name="Group 115">
              <a:extLst>
                <a:ext uri="{FF2B5EF4-FFF2-40B4-BE49-F238E27FC236}">
                  <a16:creationId xmlns:a16="http://schemas.microsoft.com/office/drawing/2014/main" id="{14B2F268-6F98-FF4A-A5EA-AF73A902AC19}"/>
                </a:ext>
              </a:extLst>
            </p:cNvPr>
            <p:cNvGrpSpPr/>
            <p:nvPr userDrawn="1"/>
          </p:nvGrpSpPr>
          <p:grpSpPr>
            <a:xfrm flipH="1">
              <a:off x="5637151" y="5071585"/>
              <a:ext cx="1054452" cy="444171"/>
              <a:chOff x="5637151" y="1285667"/>
              <a:chExt cx="1054452" cy="444171"/>
            </a:xfrm>
          </p:grpSpPr>
          <p:sp>
            <p:nvSpPr>
              <p:cNvPr id="117" name="object 10">
                <a:extLst>
                  <a:ext uri="{FF2B5EF4-FFF2-40B4-BE49-F238E27FC236}">
                    <a16:creationId xmlns:a16="http://schemas.microsoft.com/office/drawing/2014/main" id="{30C5061F-C125-CD43-96D1-11A2BAC617B0}"/>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18" name="object 22">
                <a:extLst>
                  <a:ext uri="{FF2B5EF4-FFF2-40B4-BE49-F238E27FC236}">
                    <a16:creationId xmlns:a16="http://schemas.microsoft.com/office/drawing/2014/main" id="{1A94F29D-7D47-1D49-8452-7CC51903444E}"/>
                  </a:ext>
                </a:extLst>
              </p:cNvPr>
              <p:cNvSpPr/>
              <p:nvPr userDrawn="1"/>
            </p:nvSpPr>
            <p:spPr>
              <a:xfrm rot="16200000" flipV="1">
                <a:off x="6392072" y="986136"/>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19" name="object 10">
                <a:extLst>
                  <a:ext uri="{FF2B5EF4-FFF2-40B4-BE49-F238E27FC236}">
                    <a16:creationId xmlns:a16="http://schemas.microsoft.com/office/drawing/2014/main" id="{F3062388-C474-0145-BD2D-E8A54F753687}"/>
                  </a:ext>
                </a:extLst>
              </p:cNvPr>
              <p:cNvSpPr/>
              <p:nvPr userDrawn="1"/>
            </p:nvSpPr>
            <p:spPr>
              <a:xfrm rot="16200000" flipV="1">
                <a:off x="5936682" y="1430307"/>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20" name="object 22">
                <a:extLst>
                  <a:ext uri="{FF2B5EF4-FFF2-40B4-BE49-F238E27FC236}">
                    <a16:creationId xmlns:a16="http://schemas.microsoft.com/office/drawing/2014/main" id="{20C94855-6E55-F149-A261-755035492EE9}"/>
                  </a:ext>
                </a:extLst>
              </p:cNvPr>
              <p:cNvSpPr/>
              <p:nvPr userDrawn="1"/>
            </p:nvSpPr>
            <p:spPr>
              <a:xfrm rot="16200000" flipV="1">
                <a:off x="6392072" y="1359702"/>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123" name="object 22">
              <a:extLst>
                <a:ext uri="{FF2B5EF4-FFF2-40B4-BE49-F238E27FC236}">
                  <a16:creationId xmlns:a16="http://schemas.microsoft.com/office/drawing/2014/main" id="{ACC052A3-7706-AA41-8350-3167E4D4EF00}"/>
                </a:ext>
              </a:extLst>
            </p:cNvPr>
            <p:cNvSpPr/>
            <p:nvPr userDrawn="1"/>
          </p:nvSpPr>
          <p:spPr>
            <a:xfrm rot="5400000" flipH="1" flipV="1">
              <a:off x="5936682" y="5521587"/>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124" name="Group 123">
              <a:extLst>
                <a:ext uri="{FF2B5EF4-FFF2-40B4-BE49-F238E27FC236}">
                  <a16:creationId xmlns:a16="http://schemas.microsoft.com/office/drawing/2014/main" id="{48AD24F0-48FE-844F-9919-460848199908}"/>
                </a:ext>
              </a:extLst>
            </p:cNvPr>
            <p:cNvGrpSpPr/>
            <p:nvPr userDrawn="1"/>
          </p:nvGrpSpPr>
          <p:grpSpPr>
            <a:xfrm>
              <a:off x="5637151" y="6467844"/>
              <a:ext cx="1039485" cy="182564"/>
              <a:chOff x="5637151" y="1356272"/>
              <a:chExt cx="1039485" cy="182564"/>
            </a:xfrm>
          </p:grpSpPr>
          <p:sp>
            <p:nvSpPr>
              <p:cNvPr id="125" name="object 10">
                <a:extLst>
                  <a:ext uri="{FF2B5EF4-FFF2-40B4-BE49-F238E27FC236}">
                    <a16:creationId xmlns:a16="http://schemas.microsoft.com/office/drawing/2014/main" id="{9A8376C7-3A5F-0045-BC2A-6BE9415D8DF5}"/>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26" name="object 22">
                <a:extLst>
                  <a:ext uri="{FF2B5EF4-FFF2-40B4-BE49-F238E27FC236}">
                    <a16:creationId xmlns:a16="http://schemas.microsoft.com/office/drawing/2014/main" id="{F3B0EB26-764F-D648-83B0-E895796D04F2}"/>
                  </a:ext>
                </a:extLst>
              </p:cNvPr>
              <p:cNvSpPr/>
              <p:nvPr userDrawn="1"/>
            </p:nvSpPr>
            <p:spPr>
              <a:xfrm rot="16200000" flipV="1">
                <a:off x="6377105" y="1239305"/>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sp>
        <p:nvSpPr>
          <p:cNvPr id="127" name="Slide Number Placeholder 5">
            <a:extLst>
              <a:ext uri="{FF2B5EF4-FFF2-40B4-BE49-F238E27FC236}">
                <a16:creationId xmlns:a16="http://schemas.microsoft.com/office/drawing/2014/main" id="{813A4B81-CC46-F94B-A20F-AAF752AC4443}"/>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pic>
        <p:nvPicPr>
          <p:cNvPr id="33" name="Picture 32">
            <a:extLst>
              <a:ext uri="{FF2B5EF4-FFF2-40B4-BE49-F238E27FC236}">
                <a16:creationId xmlns:a16="http://schemas.microsoft.com/office/drawing/2014/main" id="{08D1E506-DFCA-0141-AF59-5E898D28FE1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19196" y="5954169"/>
            <a:ext cx="732591" cy="732591"/>
          </a:xfrm>
          <a:prstGeom prst="rect">
            <a:avLst/>
          </a:prstGeom>
        </p:spPr>
      </p:pic>
    </p:spTree>
    <p:extLst>
      <p:ext uri="{BB962C8B-B14F-4D97-AF65-F5344CB8AC3E}">
        <p14:creationId xmlns:p14="http://schemas.microsoft.com/office/powerpoint/2010/main" val="297529977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2-Section-Streamline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99A0BAC-D37A-FB65-272E-5FE209EFEEBE}"/>
              </a:ext>
            </a:extLst>
          </p:cNvPr>
          <p:cNvSpPr/>
          <p:nvPr userDrawn="1"/>
        </p:nvSpPr>
        <p:spPr>
          <a:xfrm>
            <a:off x="1343025" y="-2"/>
            <a:ext cx="10872380" cy="6858002"/>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5" name="Group 34">
            <a:extLst>
              <a:ext uri="{FF2B5EF4-FFF2-40B4-BE49-F238E27FC236}">
                <a16:creationId xmlns:a16="http://schemas.microsoft.com/office/drawing/2014/main" id="{FCF71CA8-3C13-A846-950D-185342585695}"/>
              </a:ext>
            </a:extLst>
          </p:cNvPr>
          <p:cNvGrpSpPr/>
          <p:nvPr userDrawn="1"/>
        </p:nvGrpSpPr>
        <p:grpSpPr>
          <a:xfrm>
            <a:off x="2128842" y="307065"/>
            <a:ext cx="1054452" cy="6343343"/>
            <a:chOff x="5637151" y="307065"/>
            <a:chExt cx="1054452" cy="6343343"/>
          </a:xfrm>
        </p:grpSpPr>
        <p:grpSp>
          <p:nvGrpSpPr>
            <p:cNvPr id="36" name="Group 35">
              <a:extLst>
                <a:ext uri="{FF2B5EF4-FFF2-40B4-BE49-F238E27FC236}">
                  <a16:creationId xmlns:a16="http://schemas.microsoft.com/office/drawing/2014/main" id="{8D9749FD-1650-AC4C-8FAF-7A5967BFDB07}"/>
                </a:ext>
              </a:extLst>
            </p:cNvPr>
            <p:cNvGrpSpPr/>
            <p:nvPr userDrawn="1"/>
          </p:nvGrpSpPr>
          <p:grpSpPr>
            <a:xfrm>
              <a:off x="5637151" y="307065"/>
              <a:ext cx="1054452" cy="97449"/>
              <a:chOff x="5637151" y="307065"/>
              <a:chExt cx="1054452" cy="97449"/>
            </a:xfrm>
          </p:grpSpPr>
          <p:sp>
            <p:nvSpPr>
              <p:cNvPr id="61" name="object 12">
                <a:extLst>
                  <a:ext uri="{FF2B5EF4-FFF2-40B4-BE49-F238E27FC236}">
                    <a16:creationId xmlns:a16="http://schemas.microsoft.com/office/drawing/2014/main" id="{9F9996D8-A547-A04D-82CA-0856441B2AD5}"/>
                  </a:ext>
                </a:extLst>
              </p:cNvPr>
              <p:cNvSpPr/>
              <p:nvPr/>
            </p:nvSpPr>
            <p:spPr>
              <a:xfrm rot="16200000" flipV="1">
                <a:off x="5936682" y="7534"/>
                <a:ext cx="0" cy="599062"/>
              </a:xfrm>
              <a:custGeom>
                <a:avLst/>
                <a:gdLst/>
                <a:ahLst/>
                <a:cxnLst/>
                <a:rect l="l" t="t" r="r" b="b"/>
                <a:pathLst>
                  <a:path h="1367790">
                    <a:moveTo>
                      <a:pt x="0" y="1367591"/>
                    </a:moveTo>
                    <a:lnTo>
                      <a:pt x="0" y="0"/>
                    </a:lnTo>
                  </a:path>
                </a:pathLst>
              </a:custGeom>
              <a:ln w="33936">
                <a:solidFill>
                  <a:schemeClr val="accent2"/>
                </a:solidFill>
              </a:ln>
            </p:spPr>
            <p:txBody>
              <a:bodyPr wrap="square" lIns="0" tIns="0" rIns="0" bIns="0" rtlCol="0"/>
              <a:lstStyle/>
              <a:p>
                <a:endParaRPr/>
              </a:p>
            </p:txBody>
          </p:sp>
          <p:sp>
            <p:nvSpPr>
              <p:cNvPr id="62" name="object 22">
                <a:extLst>
                  <a:ext uri="{FF2B5EF4-FFF2-40B4-BE49-F238E27FC236}">
                    <a16:creationId xmlns:a16="http://schemas.microsoft.com/office/drawing/2014/main" id="{E8744191-3CCC-CE4E-BB90-9766515C313B}"/>
                  </a:ext>
                </a:extLst>
              </p:cNvPr>
              <p:cNvSpPr/>
              <p:nvPr/>
            </p:nvSpPr>
            <p:spPr>
              <a:xfrm rot="16200000" flipV="1">
                <a:off x="6392072" y="104983"/>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grpSp>
          <p:nvGrpSpPr>
            <p:cNvPr id="38" name="Group 37">
              <a:extLst>
                <a:ext uri="{FF2B5EF4-FFF2-40B4-BE49-F238E27FC236}">
                  <a16:creationId xmlns:a16="http://schemas.microsoft.com/office/drawing/2014/main" id="{2A7499B9-3195-D045-A404-4C018F7DE908}"/>
                </a:ext>
              </a:extLst>
            </p:cNvPr>
            <p:cNvGrpSpPr/>
            <p:nvPr userDrawn="1"/>
          </p:nvGrpSpPr>
          <p:grpSpPr>
            <a:xfrm>
              <a:off x="5637151" y="748531"/>
              <a:ext cx="1054452" cy="111512"/>
              <a:chOff x="5637151" y="748531"/>
              <a:chExt cx="1054452" cy="111512"/>
            </a:xfrm>
          </p:grpSpPr>
          <p:sp>
            <p:nvSpPr>
              <p:cNvPr id="58" name="object 10">
                <a:extLst>
                  <a:ext uri="{FF2B5EF4-FFF2-40B4-BE49-F238E27FC236}">
                    <a16:creationId xmlns:a16="http://schemas.microsoft.com/office/drawing/2014/main" id="{C89791E1-8ED0-D048-8581-B3572F454F6E}"/>
                  </a:ext>
                </a:extLst>
              </p:cNvPr>
              <p:cNvSpPr/>
              <p:nvPr/>
            </p:nvSpPr>
            <p:spPr>
              <a:xfrm rot="16200000" flipV="1">
                <a:off x="5936682" y="449000"/>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a:p>
            </p:txBody>
          </p:sp>
          <p:sp>
            <p:nvSpPr>
              <p:cNvPr id="59" name="object 22">
                <a:extLst>
                  <a:ext uri="{FF2B5EF4-FFF2-40B4-BE49-F238E27FC236}">
                    <a16:creationId xmlns:a16="http://schemas.microsoft.com/office/drawing/2014/main" id="{ED37D4F5-434C-7F45-B6F6-0C2FBCC83FF8}"/>
                  </a:ext>
                </a:extLst>
              </p:cNvPr>
              <p:cNvSpPr/>
              <p:nvPr userDrawn="1"/>
            </p:nvSpPr>
            <p:spPr>
              <a:xfrm rot="16200000" flipV="1">
                <a:off x="6392072" y="489700"/>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sp>
            <p:nvSpPr>
              <p:cNvPr id="60" name="object 10">
                <a:extLst>
                  <a:ext uri="{FF2B5EF4-FFF2-40B4-BE49-F238E27FC236}">
                    <a16:creationId xmlns:a16="http://schemas.microsoft.com/office/drawing/2014/main" id="{8D5A636C-2F49-0143-8A47-F90ABB33E47D}"/>
                  </a:ext>
                </a:extLst>
              </p:cNvPr>
              <p:cNvSpPr/>
              <p:nvPr userDrawn="1"/>
            </p:nvSpPr>
            <p:spPr>
              <a:xfrm rot="16200000" flipV="1">
                <a:off x="5936682" y="560512"/>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a:p>
            </p:txBody>
          </p:sp>
        </p:grpSp>
        <p:grpSp>
          <p:nvGrpSpPr>
            <p:cNvPr id="39" name="Group 38">
              <a:extLst>
                <a:ext uri="{FF2B5EF4-FFF2-40B4-BE49-F238E27FC236}">
                  <a16:creationId xmlns:a16="http://schemas.microsoft.com/office/drawing/2014/main" id="{D2037C88-237D-AF48-9D71-2D84C1F29960}"/>
                </a:ext>
              </a:extLst>
            </p:cNvPr>
            <p:cNvGrpSpPr/>
            <p:nvPr userDrawn="1"/>
          </p:nvGrpSpPr>
          <p:grpSpPr>
            <a:xfrm>
              <a:off x="5637151" y="1356272"/>
              <a:ext cx="1054452" cy="18398"/>
              <a:chOff x="5637151" y="1356272"/>
              <a:chExt cx="1054452" cy="18398"/>
            </a:xfrm>
          </p:grpSpPr>
          <p:sp>
            <p:nvSpPr>
              <p:cNvPr id="56" name="object 10">
                <a:extLst>
                  <a:ext uri="{FF2B5EF4-FFF2-40B4-BE49-F238E27FC236}">
                    <a16:creationId xmlns:a16="http://schemas.microsoft.com/office/drawing/2014/main" id="{4DB64A41-693C-D44E-BF7F-033274EE04E3}"/>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a:p>
            </p:txBody>
          </p:sp>
          <p:sp>
            <p:nvSpPr>
              <p:cNvPr id="57" name="object 22">
                <a:extLst>
                  <a:ext uri="{FF2B5EF4-FFF2-40B4-BE49-F238E27FC236}">
                    <a16:creationId xmlns:a16="http://schemas.microsoft.com/office/drawing/2014/main" id="{7D74FD52-9AC0-1A41-B7A6-168AAC276A53}"/>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grpSp>
          <p:nvGrpSpPr>
            <p:cNvPr id="40" name="Group 39">
              <a:extLst>
                <a:ext uri="{FF2B5EF4-FFF2-40B4-BE49-F238E27FC236}">
                  <a16:creationId xmlns:a16="http://schemas.microsoft.com/office/drawing/2014/main" id="{9F9E9A71-0FF1-3941-B88B-324ED6B5FA49}"/>
                </a:ext>
              </a:extLst>
            </p:cNvPr>
            <p:cNvGrpSpPr/>
            <p:nvPr userDrawn="1"/>
          </p:nvGrpSpPr>
          <p:grpSpPr>
            <a:xfrm>
              <a:off x="5637151" y="2332004"/>
              <a:ext cx="1054452" cy="18398"/>
              <a:chOff x="5637151" y="1356272"/>
              <a:chExt cx="1054452" cy="18398"/>
            </a:xfrm>
          </p:grpSpPr>
          <p:sp>
            <p:nvSpPr>
              <p:cNvPr id="54" name="object 10">
                <a:extLst>
                  <a:ext uri="{FF2B5EF4-FFF2-40B4-BE49-F238E27FC236}">
                    <a16:creationId xmlns:a16="http://schemas.microsoft.com/office/drawing/2014/main" id="{8EAFBA7B-BF3D-0F42-B8E1-78A9A998D240}"/>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a:p>
            </p:txBody>
          </p:sp>
          <p:sp>
            <p:nvSpPr>
              <p:cNvPr id="55" name="object 22">
                <a:extLst>
                  <a:ext uri="{FF2B5EF4-FFF2-40B4-BE49-F238E27FC236}">
                    <a16:creationId xmlns:a16="http://schemas.microsoft.com/office/drawing/2014/main" id="{4B18B7FF-5747-C049-A6C5-4F423D9F5986}"/>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sp>
          <p:nvSpPr>
            <p:cNvPr id="41" name="object 22">
              <a:extLst>
                <a:ext uri="{FF2B5EF4-FFF2-40B4-BE49-F238E27FC236}">
                  <a16:creationId xmlns:a16="http://schemas.microsoft.com/office/drawing/2014/main" id="{A56F6ECD-C894-5944-BE88-D7507C74EAF2}"/>
                </a:ext>
              </a:extLst>
            </p:cNvPr>
            <p:cNvSpPr/>
            <p:nvPr userDrawn="1"/>
          </p:nvSpPr>
          <p:spPr>
            <a:xfrm rot="16200000" flipV="1">
              <a:off x="5936682" y="2446740"/>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nvGrpSpPr>
            <p:cNvPr id="42" name="Group 41">
              <a:extLst>
                <a:ext uri="{FF2B5EF4-FFF2-40B4-BE49-F238E27FC236}">
                  <a16:creationId xmlns:a16="http://schemas.microsoft.com/office/drawing/2014/main" id="{BFAEDB62-5DF7-3B4F-A4FB-DB3F193C6B87}"/>
                </a:ext>
              </a:extLst>
            </p:cNvPr>
            <p:cNvGrpSpPr/>
            <p:nvPr userDrawn="1"/>
          </p:nvGrpSpPr>
          <p:grpSpPr>
            <a:xfrm flipH="1">
              <a:off x="5637151" y="4556673"/>
              <a:ext cx="1054452" cy="18398"/>
              <a:chOff x="5637151" y="1356272"/>
              <a:chExt cx="1054452" cy="18398"/>
            </a:xfrm>
          </p:grpSpPr>
          <p:sp>
            <p:nvSpPr>
              <p:cNvPr id="52" name="object 10">
                <a:extLst>
                  <a:ext uri="{FF2B5EF4-FFF2-40B4-BE49-F238E27FC236}">
                    <a16:creationId xmlns:a16="http://schemas.microsoft.com/office/drawing/2014/main" id="{EEB282D0-9214-4844-A266-84F472E2FEC9}"/>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a:p>
            </p:txBody>
          </p:sp>
          <p:sp>
            <p:nvSpPr>
              <p:cNvPr id="53" name="object 22">
                <a:extLst>
                  <a:ext uri="{FF2B5EF4-FFF2-40B4-BE49-F238E27FC236}">
                    <a16:creationId xmlns:a16="http://schemas.microsoft.com/office/drawing/2014/main" id="{6F9330EC-85CF-CB43-9A77-C814C76E7BDF}"/>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grpSp>
          <p:nvGrpSpPr>
            <p:cNvPr id="43" name="Group 42">
              <a:extLst>
                <a:ext uri="{FF2B5EF4-FFF2-40B4-BE49-F238E27FC236}">
                  <a16:creationId xmlns:a16="http://schemas.microsoft.com/office/drawing/2014/main" id="{694A5AAC-867A-C542-962B-18338EECF9C6}"/>
                </a:ext>
              </a:extLst>
            </p:cNvPr>
            <p:cNvGrpSpPr/>
            <p:nvPr userDrawn="1"/>
          </p:nvGrpSpPr>
          <p:grpSpPr>
            <a:xfrm flipH="1">
              <a:off x="5637151" y="5071585"/>
              <a:ext cx="1054452" cy="444171"/>
              <a:chOff x="5637151" y="1285667"/>
              <a:chExt cx="1054452" cy="444171"/>
            </a:xfrm>
          </p:grpSpPr>
          <p:sp>
            <p:nvSpPr>
              <p:cNvPr id="48" name="object 10">
                <a:extLst>
                  <a:ext uri="{FF2B5EF4-FFF2-40B4-BE49-F238E27FC236}">
                    <a16:creationId xmlns:a16="http://schemas.microsoft.com/office/drawing/2014/main" id="{5C3EA676-EBF9-C542-8D0E-233EB097A7ED}"/>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a:p>
            </p:txBody>
          </p:sp>
          <p:sp>
            <p:nvSpPr>
              <p:cNvPr id="49" name="object 22">
                <a:extLst>
                  <a:ext uri="{FF2B5EF4-FFF2-40B4-BE49-F238E27FC236}">
                    <a16:creationId xmlns:a16="http://schemas.microsoft.com/office/drawing/2014/main" id="{6ACE70E3-2255-B54F-9093-14639DF54CA6}"/>
                  </a:ext>
                </a:extLst>
              </p:cNvPr>
              <p:cNvSpPr/>
              <p:nvPr userDrawn="1"/>
            </p:nvSpPr>
            <p:spPr>
              <a:xfrm rot="16200000" flipV="1">
                <a:off x="6392072" y="986136"/>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sp>
            <p:nvSpPr>
              <p:cNvPr id="50" name="object 10">
                <a:extLst>
                  <a:ext uri="{FF2B5EF4-FFF2-40B4-BE49-F238E27FC236}">
                    <a16:creationId xmlns:a16="http://schemas.microsoft.com/office/drawing/2014/main" id="{E32582A8-A0BA-F142-9606-55946DB07C32}"/>
                  </a:ext>
                </a:extLst>
              </p:cNvPr>
              <p:cNvSpPr/>
              <p:nvPr userDrawn="1"/>
            </p:nvSpPr>
            <p:spPr>
              <a:xfrm rot="16200000" flipV="1">
                <a:off x="5936682" y="1430307"/>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a:p>
            </p:txBody>
          </p:sp>
          <p:sp>
            <p:nvSpPr>
              <p:cNvPr id="51" name="object 22">
                <a:extLst>
                  <a:ext uri="{FF2B5EF4-FFF2-40B4-BE49-F238E27FC236}">
                    <a16:creationId xmlns:a16="http://schemas.microsoft.com/office/drawing/2014/main" id="{CA4F6FB0-9D21-2D4E-9EE8-5D358C5C033B}"/>
                  </a:ext>
                </a:extLst>
              </p:cNvPr>
              <p:cNvSpPr/>
              <p:nvPr userDrawn="1"/>
            </p:nvSpPr>
            <p:spPr>
              <a:xfrm rot="16200000" flipV="1">
                <a:off x="6392072" y="1359702"/>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sp>
          <p:nvSpPr>
            <p:cNvPr id="44" name="object 22">
              <a:extLst>
                <a:ext uri="{FF2B5EF4-FFF2-40B4-BE49-F238E27FC236}">
                  <a16:creationId xmlns:a16="http://schemas.microsoft.com/office/drawing/2014/main" id="{EA47F1CB-5FCA-6042-95CD-CEFC2ADE4197}"/>
                </a:ext>
              </a:extLst>
            </p:cNvPr>
            <p:cNvSpPr/>
            <p:nvPr userDrawn="1"/>
          </p:nvSpPr>
          <p:spPr>
            <a:xfrm rot="5400000" flipH="1" flipV="1">
              <a:off x="5936682" y="5521587"/>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nvGrpSpPr>
            <p:cNvPr id="45" name="Group 44">
              <a:extLst>
                <a:ext uri="{FF2B5EF4-FFF2-40B4-BE49-F238E27FC236}">
                  <a16:creationId xmlns:a16="http://schemas.microsoft.com/office/drawing/2014/main" id="{5FEBC9B4-32D5-AE44-8B01-97AE950BF45C}"/>
                </a:ext>
              </a:extLst>
            </p:cNvPr>
            <p:cNvGrpSpPr/>
            <p:nvPr userDrawn="1"/>
          </p:nvGrpSpPr>
          <p:grpSpPr>
            <a:xfrm>
              <a:off x="5637151" y="6467844"/>
              <a:ext cx="1039485" cy="182564"/>
              <a:chOff x="5637151" y="1356272"/>
              <a:chExt cx="1039485" cy="182564"/>
            </a:xfrm>
          </p:grpSpPr>
          <p:sp>
            <p:nvSpPr>
              <p:cNvPr id="46" name="object 10">
                <a:extLst>
                  <a:ext uri="{FF2B5EF4-FFF2-40B4-BE49-F238E27FC236}">
                    <a16:creationId xmlns:a16="http://schemas.microsoft.com/office/drawing/2014/main" id="{DB674065-ADFF-8E4C-951A-993BAF69F3C7}"/>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a:p>
            </p:txBody>
          </p:sp>
          <p:sp>
            <p:nvSpPr>
              <p:cNvPr id="47" name="object 22">
                <a:extLst>
                  <a:ext uri="{FF2B5EF4-FFF2-40B4-BE49-F238E27FC236}">
                    <a16:creationId xmlns:a16="http://schemas.microsoft.com/office/drawing/2014/main" id="{358EE1C1-F146-554F-8D69-D1D6F8EF0BFC}"/>
                  </a:ext>
                </a:extLst>
              </p:cNvPr>
              <p:cNvSpPr/>
              <p:nvPr userDrawn="1"/>
            </p:nvSpPr>
            <p:spPr>
              <a:xfrm rot="16200000" flipV="1">
                <a:off x="6377105" y="1239305"/>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grpSp>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2014538" y="2892639"/>
            <a:ext cx="10126804" cy="1602589"/>
          </a:xfrm>
        </p:spPr>
        <p:txBody>
          <a:bodyPr lIns="0" tIns="0" rIns="0" bIns="0">
            <a:noAutofit/>
          </a:bodyPr>
          <a:lstStyle>
            <a:lvl1pPr algn="l">
              <a:lnSpc>
                <a:spcPct val="80000"/>
              </a:lnSpc>
              <a:defRPr sz="6600" b="1" i="0" spc="0" baseline="0">
                <a:solidFill>
                  <a:srgbClr val="FFFFFF"/>
                </a:solidFill>
                <a:latin typeface="Obviously Wide Lght" pitchFamily="82" charset="77"/>
              </a:defRPr>
            </a:lvl1pPr>
          </a:lstStyle>
          <a:p>
            <a:r>
              <a:rPr lang="en-US" dirty="0"/>
              <a:t>CLICK TO </a:t>
            </a:r>
            <a:br>
              <a:rPr lang="en-US" dirty="0"/>
            </a:br>
            <a:r>
              <a:rPr lang="en-US" dirty="0"/>
              <a:t>ADD TITLE</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2014538" y="1642244"/>
            <a:ext cx="4125195" cy="356684"/>
          </a:xfrm>
        </p:spPr>
        <p:txBody>
          <a:bodyPr lIns="0" tIns="0" rIns="0" bIns="0">
            <a:noAutofit/>
          </a:bodyPr>
          <a:lstStyle>
            <a:lvl1pPr marL="0" indent="0" algn="l">
              <a:spcBef>
                <a:spcPts val="0"/>
              </a:spcBef>
              <a:buNone/>
              <a:defRPr sz="1100" b="1" i="0">
                <a:solidFill>
                  <a:srgbClr val="FFFFFF"/>
                </a:solidFill>
                <a:latin typeface="Obviously Wide Bold" pitchFamily="82" charset="77"/>
              </a:defRPr>
            </a:lvl1pPr>
            <a:lvl2pPr marL="11113" indent="0" algn="ctr">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SECTION NUMBER</a:t>
            </a:r>
          </a:p>
        </p:txBody>
      </p:sp>
      <p:sp>
        <p:nvSpPr>
          <p:cNvPr id="127" name="Slide Number Placeholder 5">
            <a:extLst>
              <a:ext uri="{FF2B5EF4-FFF2-40B4-BE49-F238E27FC236}">
                <a16:creationId xmlns:a16="http://schemas.microsoft.com/office/drawing/2014/main" id="{813A4B81-CC46-F94B-A20F-AAF752AC4443}"/>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pic>
        <p:nvPicPr>
          <p:cNvPr id="33" name="Picture 32">
            <a:extLst>
              <a:ext uri="{FF2B5EF4-FFF2-40B4-BE49-F238E27FC236}">
                <a16:creationId xmlns:a16="http://schemas.microsoft.com/office/drawing/2014/main" id="{08D1E506-DFCA-0141-AF59-5E898D28FE1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19196" y="5954169"/>
            <a:ext cx="732591" cy="732591"/>
          </a:xfrm>
          <a:prstGeom prst="rect">
            <a:avLst/>
          </a:prstGeom>
        </p:spPr>
      </p:pic>
    </p:spTree>
    <p:extLst>
      <p:ext uri="{BB962C8B-B14F-4D97-AF65-F5344CB8AC3E}">
        <p14:creationId xmlns:p14="http://schemas.microsoft.com/office/powerpoint/2010/main" val="255433581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Quote Streamlined 1">
    <p:bg>
      <p:bgPr>
        <a:solidFill>
          <a:schemeClr val="bg1"/>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sp>
        <p:nvSpPr>
          <p:cNvPr id="21" name="Text Placeholder 20">
            <a:extLst>
              <a:ext uri="{FF2B5EF4-FFF2-40B4-BE49-F238E27FC236}">
                <a16:creationId xmlns:a16="http://schemas.microsoft.com/office/drawing/2014/main" id="{AFB84C91-9E01-3342-B68E-77076D39FB68}"/>
              </a:ext>
            </a:extLst>
          </p:cNvPr>
          <p:cNvSpPr>
            <a:spLocks noGrp="1"/>
          </p:cNvSpPr>
          <p:nvPr>
            <p:ph type="body" sz="quarter" idx="18" hasCustomPrompt="1"/>
          </p:nvPr>
        </p:nvSpPr>
        <p:spPr>
          <a:xfrm>
            <a:off x="2529841" y="1747527"/>
            <a:ext cx="9523930" cy="2548021"/>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4800" b="1" i="0">
                <a:solidFill>
                  <a:schemeClr val="accent2"/>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quote here.</a:t>
            </a: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EE114B95-9298-E597-9629-4D75096F72CF}"/>
              </a:ext>
            </a:extLst>
          </p:cNvPr>
          <p:cNvGrpSpPr/>
          <p:nvPr userDrawn="1"/>
        </p:nvGrpSpPr>
        <p:grpSpPr>
          <a:xfrm>
            <a:off x="-400481" y="0"/>
            <a:ext cx="2289125" cy="6858000"/>
            <a:chOff x="-350874" y="1"/>
            <a:chExt cx="2331655" cy="7767048"/>
          </a:xfrm>
        </p:grpSpPr>
        <p:sp>
          <p:nvSpPr>
            <p:cNvPr id="19" name="object 4">
              <a:extLst>
                <a:ext uri="{FF2B5EF4-FFF2-40B4-BE49-F238E27FC236}">
                  <a16:creationId xmlns:a16="http://schemas.microsoft.com/office/drawing/2014/main" id="{542220C9-009D-8B2A-A02D-D7E3517FC5F2}"/>
                </a:ext>
              </a:extLst>
            </p:cNvPr>
            <p:cNvSpPr/>
            <p:nvPr/>
          </p:nvSpPr>
          <p:spPr>
            <a:xfrm>
              <a:off x="-350874" y="3883525"/>
              <a:ext cx="2331654" cy="168848"/>
            </a:xfrm>
            <a:custGeom>
              <a:avLst/>
              <a:gdLst/>
              <a:ahLst/>
              <a:cxnLst/>
              <a:rect l="l" t="t" r="r" b="b"/>
              <a:pathLst>
                <a:path w="1183640">
                  <a:moveTo>
                    <a:pt x="0" y="0"/>
                  </a:moveTo>
                  <a:lnTo>
                    <a:pt x="1183319" y="0"/>
                  </a:lnTo>
                </a:path>
              </a:pathLst>
            </a:custGeom>
            <a:ln w="19050">
              <a:solidFill>
                <a:srgbClr val="01458B"/>
              </a:solidFill>
            </a:ln>
          </p:spPr>
          <p:txBody>
            <a:bodyPr wrap="square" lIns="0" tIns="0" rIns="0" bIns="0" rtlCol="0"/>
            <a:lstStyle/>
            <a:p>
              <a:endParaRPr/>
            </a:p>
          </p:txBody>
        </p:sp>
        <p:grpSp>
          <p:nvGrpSpPr>
            <p:cNvPr id="20" name="Group 19">
              <a:extLst>
                <a:ext uri="{FF2B5EF4-FFF2-40B4-BE49-F238E27FC236}">
                  <a16:creationId xmlns:a16="http://schemas.microsoft.com/office/drawing/2014/main" id="{7DACA554-9B5E-83BC-B851-6A1567F1305A}"/>
                </a:ext>
              </a:extLst>
            </p:cNvPr>
            <p:cNvGrpSpPr/>
            <p:nvPr userDrawn="1"/>
          </p:nvGrpSpPr>
          <p:grpSpPr>
            <a:xfrm>
              <a:off x="-350874" y="1"/>
              <a:ext cx="2331655" cy="3180687"/>
              <a:chOff x="-343367" y="1"/>
              <a:chExt cx="2331655" cy="3180687"/>
            </a:xfrm>
          </p:grpSpPr>
          <p:sp>
            <p:nvSpPr>
              <p:cNvPr id="27" name="object 3">
                <a:extLst>
                  <a:ext uri="{FF2B5EF4-FFF2-40B4-BE49-F238E27FC236}">
                    <a16:creationId xmlns:a16="http://schemas.microsoft.com/office/drawing/2014/main" id="{327002F1-D650-30F7-5722-ABE5BB037238}"/>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01458B"/>
                </a:solidFill>
              </a:ln>
            </p:spPr>
            <p:txBody>
              <a:bodyPr wrap="square" lIns="0" tIns="0" rIns="0" bIns="0" rtlCol="0"/>
              <a:lstStyle/>
              <a:p>
                <a:endParaRPr/>
              </a:p>
            </p:txBody>
          </p:sp>
          <p:sp>
            <p:nvSpPr>
              <p:cNvPr id="28" name="object 6">
                <a:extLst>
                  <a:ext uri="{FF2B5EF4-FFF2-40B4-BE49-F238E27FC236}">
                    <a16:creationId xmlns:a16="http://schemas.microsoft.com/office/drawing/2014/main" id="{EE24D198-2C15-2E59-AEE5-F7697640F586}"/>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01458B"/>
                </a:solidFill>
              </a:ln>
            </p:spPr>
            <p:txBody>
              <a:bodyPr wrap="square" lIns="0" tIns="0" rIns="0" bIns="0" rtlCol="0"/>
              <a:lstStyle/>
              <a:p>
                <a:endParaRPr/>
              </a:p>
            </p:txBody>
          </p:sp>
        </p:grpSp>
        <p:grpSp>
          <p:nvGrpSpPr>
            <p:cNvPr id="22" name="Group 21">
              <a:extLst>
                <a:ext uri="{FF2B5EF4-FFF2-40B4-BE49-F238E27FC236}">
                  <a16:creationId xmlns:a16="http://schemas.microsoft.com/office/drawing/2014/main" id="{AA60DD74-D2F6-BC8E-B255-D5E20DCFA29C}"/>
                </a:ext>
              </a:extLst>
            </p:cNvPr>
            <p:cNvGrpSpPr/>
            <p:nvPr userDrawn="1"/>
          </p:nvGrpSpPr>
          <p:grpSpPr>
            <a:xfrm flipV="1">
              <a:off x="-350874" y="4586362"/>
              <a:ext cx="2331655" cy="3180687"/>
              <a:chOff x="-343367" y="1"/>
              <a:chExt cx="2331655" cy="3180687"/>
            </a:xfrm>
          </p:grpSpPr>
          <p:sp>
            <p:nvSpPr>
              <p:cNvPr id="25" name="object 3">
                <a:extLst>
                  <a:ext uri="{FF2B5EF4-FFF2-40B4-BE49-F238E27FC236}">
                    <a16:creationId xmlns:a16="http://schemas.microsoft.com/office/drawing/2014/main" id="{39372DFE-06F1-E6DE-5AA0-B3A7FAF2ED42}"/>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01458B"/>
                </a:solidFill>
              </a:ln>
            </p:spPr>
            <p:txBody>
              <a:bodyPr wrap="square" lIns="0" tIns="0" rIns="0" bIns="0" rtlCol="0"/>
              <a:lstStyle/>
              <a:p>
                <a:endParaRPr/>
              </a:p>
            </p:txBody>
          </p:sp>
          <p:sp>
            <p:nvSpPr>
              <p:cNvPr id="26" name="object 6">
                <a:extLst>
                  <a:ext uri="{FF2B5EF4-FFF2-40B4-BE49-F238E27FC236}">
                    <a16:creationId xmlns:a16="http://schemas.microsoft.com/office/drawing/2014/main" id="{CEE7444E-8634-2B46-F46C-EDD98FCDCA6E}"/>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01458B"/>
                </a:solidFill>
              </a:ln>
            </p:spPr>
            <p:txBody>
              <a:bodyPr wrap="square" lIns="0" tIns="0" rIns="0" bIns="0" rtlCol="0"/>
              <a:lstStyle/>
              <a:p>
                <a:endParaRPr/>
              </a:p>
            </p:txBody>
          </p:sp>
        </p:grpSp>
      </p:grpSp>
      <p:sp>
        <p:nvSpPr>
          <p:cNvPr id="16" name="Text Placeholder 20">
            <a:extLst>
              <a:ext uri="{FF2B5EF4-FFF2-40B4-BE49-F238E27FC236}">
                <a16:creationId xmlns:a16="http://schemas.microsoft.com/office/drawing/2014/main" id="{DFE62CFD-E0E9-D129-6D88-D777A5DAD826}"/>
              </a:ext>
            </a:extLst>
          </p:cNvPr>
          <p:cNvSpPr>
            <a:spLocks noGrp="1"/>
          </p:cNvSpPr>
          <p:nvPr>
            <p:ph type="body" sz="quarter" idx="19" hasCustomPrompt="1"/>
          </p:nvPr>
        </p:nvSpPr>
        <p:spPr>
          <a:xfrm>
            <a:off x="4997931" y="4740954"/>
            <a:ext cx="5305425" cy="1227680"/>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b="0" i="0">
                <a:solidFill>
                  <a:schemeClr val="accent2"/>
                </a:solidFill>
                <a:latin typeface="Gentona Book" pitchFamily="2" charset="77"/>
              </a:defRPr>
            </a:lvl1pPr>
            <a:lvl2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a:solidFill>
                  <a:schemeClr val="accent2"/>
                </a:solidFill>
              </a:defRPr>
            </a:lvl2pPr>
            <a:lvl3pPr marL="914400" indent="0">
              <a:buNone/>
              <a:defRPr/>
            </a:lvl3pPr>
            <a:lvl4pPr marL="1371600" indent="0">
              <a:buNone/>
              <a:defRPr/>
            </a:lvl4pPr>
            <a:lvl5pPr marL="1828800" indent="0">
              <a:buNone/>
              <a:defRPr/>
            </a:lvl5pPr>
          </a:lstStyle>
          <a:p>
            <a:pPr lvl="0"/>
            <a:r>
              <a:rPr lang="en-US" dirty="0"/>
              <a:t>Click to add add attribution here</a:t>
            </a:r>
          </a:p>
        </p:txBody>
      </p:sp>
    </p:spTree>
    <p:extLst>
      <p:ext uri="{BB962C8B-B14F-4D97-AF65-F5344CB8AC3E}">
        <p14:creationId xmlns:p14="http://schemas.microsoft.com/office/powerpoint/2010/main" val="114923908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Quote Streamlined 2">
    <p:bg>
      <p:bgPr>
        <a:solidFill>
          <a:schemeClr val="bg1"/>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1"/>
                </a:solidFill>
              </a:rPr>
              <a:pPr/>
              <a:t>‹#›</a:t>
            </a:fld>
            <a:endParaRPr lang="en-US" dirty="0">
              <a:solidFill>
                <a:schemeClr val="accent1"/>
              </a:solidFill>
            </a:endParaRPr>
          </a:p>
        </p:txBody>
      </p:sp>
      <p:sp>
        <p:nvSpPr>
          <p:cNvPr id="21" name="Text Placeholder 20">
            <a:extLst>
              <a:ext uri="{FF2B5EF4-FFF2-40B4-BE49-F238E27FC236}">
                <a16:creationId xmlns:a16="http://schemas.microsoft.com/office/drawing/2014/main" id="{AFB84C91-9E01-3342-B68E-77076D39FB68}"/>
              </a:ext>
            </a:extLst>
          </p:cNvPr>
          <p:cNvSpPr>
            <a:spLocks noGrp="1"/>
          </p:cNvSpPr>
          <p:nvPr>
            <p:ph type="body" sz="quarter" idx="18" hasCustomPrompt="1"/>
          </p:nvPr>
        </p:nvSpPr>
        <p:spPr>
          <a:xfrm>
            <a:off x="2529841" y="1747527"/>
            <a:ext cx="9523930" cy="2548021"/>
          </a:xfrm>
        </p:spPr>
        <p:txBody>
          <a:bodyPr lIns="0" tIns="0" rIns="0" bIns="0">
            <a:noAutofit/>
          </a:bodyPr>
          <a:lstStyle>
            <a:lvl1pPr marL="0" marR="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sz="4800" b="1" i="0">
                <a:solidFill>
                  <a:schemeClr val="accent1"/>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quote here.</a:t>
            </a: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63" name="Text Placeholder 20">
            <a:extLst>
              <a:ext uri="{FF2B5EF4-FFF2-40B4-BE49-F238E27FC236}">
                <a16:creationId xmlns:a16="http://schemas.microsoft.com/office/drawing/2014/main" id="{2A5C82F4-1E88-CE41-BFBC-F5EA06B1A4E1}"/>
              </a:ext>
            </a:extLst>
          </p:cNvPr>
          <p:cNvSpPr>
            <a:spLocks noGrp="1"/>
          </p:cNvSpPr>
          <p:nvPr>
            <p:ph type="body" sz="quarter" idx="19" hasCustomPrompt="1"/>
          </p:nvPr>
        </p:nvSpPr>
        <p:spPr>
          <a:xfrm>
            <a:off x="4997931" y="4740954"/>
            <a:ext cx="5305425" cy="1227680"/>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i="0">
                <a:solidFill>
                  <a:srgbClr val="FFFFFF"/>
                </a:solidFill>
                <a:latin typeface="Gentona Book" pitchFamily="2" charset="77"/>
              </a:defRPr>
            </a:lvl1pPr>
            <a:lvl2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b="0">
                <a:solidFill>
                  <a:schemeClr val="accent1"/>
                </a:solidFill>
              </a:defRPr>
            </a:lvl2pPr>
            <a:lvl3pPr marL="914400" indent="0">
              <a:buNone/>
              <a:defRPr/>
            </a:lvl3pPr>
            <a:lvl4pPr marL="1371600" indent="0">
              <a:buNone/>
              <a:defRPr/>
            </a:lvl4pPr>
            <a:lvl5pPr marL="1828800" indent="0">
              <a:buNone/>
              <a:defRPr/>
            </a:lvl5pPr>
          </a:lstStyle>
          <a:p>
            <a:pPr marL="0" marR="0" lvl="1"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attribution here</a:t>
            </a:r>
          </a:p>
        </p:txBody>
      </p:sp>
      <p:grpSp>
        <p:nvGrpSpPr>
          <p:cNvPr id="18" name="Group 17">
            <a:extLst>
              <a:ext uri="{FF2B5EF4-FFF2-40B4-BE49-F238E27FC236}">
                <a16:creationId xmlns:a16="http://schemas.microsoft.com/office/drawing/2014/main" id="{EE114B95-9298-E597-9629-4D75096F72CF}"/>
              </a:ext>
            </a:extLst>
          </p:cNvPr>
          <p:cNvGrpSpPr/>
          <p:nvPr userDrawn="1"/>
        </p:nvGrpSpPr>
        <p:grpSpPr>
          <a:xfrm>
            <a:off x="-400481" y="0"/>
            <a:ext cx="2289125" cy="6858000"/>
            <a:chOff x="-350874" y="1"/>
            <a:chExt cx="2331655" cy="7767048"/>
          </a:xfrm>
        </p:grpSpPr>
        <p:sp>
          <p:nvSpPr>
            <p:cNvPr id="19" name="object 4">
              <a:extLst>
                <a:ext uri="{FF2B5EF4-FFF2-40B4-BE49-F238E27FC236}">
                  <a16:creationId xmlns:a16="http://schemas.microsoft.com/office/drawing/2014/main" id="{542220C9-009D-8B2A-A02D-D7E3517FC5F2}"/>
                </a:ext>
              </a:extLst>
            </p:cNvPr>
            <p:cNvSpPr/>
            <p:nvPr/>
          </p:nvSpPr>
          <p:spPr>
            <a:xfrm>
              <a:off x="-350874" y="3883525"/>
              <a:ext cx="2331654" cy="168848"/>
            </a:xfrm>
            <a:custGeom>
              <a:avLst/>
              <a:gdLst/>
              <a:ahLst/>
              <a:cxnLst/>
              <a:rect l="l" t="t" r="r" b="b"/>
              <a:pathLst>
                <a:path w="1183640">
                  <a:moveTo>
                    <a:pt x="0" y="0"/>
                  </a:moveTo>
                  <a:lnTo>
                    <a:pt x="1183319" y="0"/>
                  </a:lnTo>
                </a:path>
              </a:pathLst>
            </a:custGeom>
            <a:ln w="19050">
              <a:solidFill>
                <a:schemeClr val="accent1"/>
              </a:solidFill>
            </a:ln>
          </p:spPr>
          <p:txBody>
            <a:bodyPr wrap="square" lIns="0" tIns="0" rIns="0" bIns="0" rtlCol="0"/>
            <a:lstStyle/>
            <a:p>
              <a:endParaRPr/>
            </a:p>
          </p:txBody>
        </p:sp>
        <p:grpSp>
          <p:nvGrpSpPr>
            <p:cNvPr id="20" name="Group 19">
              <a:extLst>
                <a:ext uri="{FF2B5EF4-FFF2-40B4-BE49-F238E27FC236}">
                  <a16:creationId xmlns:a16="http://schemas.microsoft.com/office/drawing/2014/main" id="{7DACA554-9B5E-83BC-B851-6A1567F1305A}"/>
                </a:ext>
              </a:extLst>
            </p:cNvPr>
            <p:cNvGrpSpPr/>
            <p:nvPr userDrawn="1"/>
          </p:nvGrpSpPr>
          <p:grpSpPr>
            <a:xfrm>
              <a:off x="-350874" y="1"/>
              <a:ext cx="2331655" cy="3180687"/>
              <a:chOff x="-343367" y="1"/>
              <a:chExt cx="2331655" cy="3180687"/>
            </a:xfrm>
          </p:grpSpPr>
          <p:sp>
            <p:nvSpPr>
              <p:cNvPr id="27" name="object 3">
                <a:extLst>
                  <a:ext uri="{FF2B5EF4-FFF2-40B4-BE49-F238E27FC236}">
                    <a16:creationId xmlns:a16="http://schemas.microsoft.com/office/drawing/2014/main" id="{327002F1-D650-30F7-5722-ABE5BB037238}"/>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chemeClr val="accent1"/>
                </a:solidFill>
              </a:ln>
            </p:spPr>
            <p:txBody>
              <a:bodyPr wrap="square" lIns="0" tIns="0" rIns="0" bIns="0" rtlCol="0"/>
              <a:lstStyle/>
              <a:p>
                <a:endParaRPr/>
              </a:p>
            </p:txBody>
          </p:sp>
          <p:sp>
            <p:nvSpPr>
              <p:cNvPr id="28" name="object 6">
                <a:extLst>
                  <a:ext uri="{FF2B5EF4-FFF2-40B4-BE49-F238E27FC236}">
                    <a16:creationId xmlns:a16="http://schemas.microsoft.com/office/drawing/2014/main" id="{EE24D198-2C15-2E59-AEE5-F7697640F586}"/>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chemeClr val="accent1"/>
                </a:solidFill>
              </a:ln>
            </p:spPr>
            <p:txBody>
              <a:bodyPr wrap="square" lIns="0" tIns="0" rIns="0" bIns="0" rtlCol="0"/>
              <a:lstStyle/>
              <a:p>
                <a:endParaRPr/>
              </a:p>
            </p:txBody>
          </p:sp>
        </p:grpSp>
        <p:grpSp>
          <p:nvGrpSpPr>
            <p:cNvPr id="22" name="Group 21">
              <a:extLst>
                <a:ext uri="{FF2B5EF4-FFF2-40B4-BE49-F238E27FC236}">
                  <a16:creationId xmlns:a16="http://schemas.microsoft.com/office/drawing/2014/main" id="{AA60DD74-D2F6-BC8E-B255-D5E20DCFA29C}"/>
                </a:ext>
              </a:extLst>
            </p:cNvPr>
            <p:cNvGrpSpPr/>
            <p:nvPr userDrawn="1"/>
          </p:nvGrpSpPr>
          <p:grpSpPr>
            <a:xfrm flipV="1">
              <a:off x="-350874" y="4586362"/>
              <a:ext cx="2331655" cy="3180687"/>
              <a:chOff x="-343367" y="1"/>
              <a:chExt cx="2331655" cy="3180687"/>
            </a:xfrm>
          </p:grpSpPr>
          <p:sp>
            <p:nvSpPr>
              <p:cNvPr id="25" name="object 3">
                <a:extLst>
                  <a:ext uri="{FF2B5EF4-FFF2-40B4-BE49-F238E27FC236}">
                    <a16:creationId xmlns:a16="http://schemas.microsoft.com/office/drawing/2014/main" id="{39372DFE-06F1-E6DE-5AA0-B3A7FAF2ED42}"/>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chemeClr val="accent1"/>
                </a:solidFill>
              </a:ln>
            </p:spPr>
            <p:txBody>
              <a:bodyPr wrap="square" lIns="0" tIns="0" rIns="0" bIns="0" rtlCol="0"/>
              <a:lstStyle/>
              <a:p>
                <a:endParaRPr/>
              </a:p>
            </p:txBody>
          </p:sp>
          <p:sp>
            <p:nvSpPr>
              <p:cNvPr id="26" name="object 6">
                <a:extLst>
                  <a:ext uri="{FF2B5EF4-FFF2-40B4-BE49-F238E27FC236}">
                    <a16:creationId xmlns:a16="http://schemas.microsoft.com/office/drawing/2014/main" id="{CEE7444E-8634-2B46-F46C-EDD98FCDCA6E}"/>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chemeClr val="accent1"/>
                </a:solidFill>
              </a:ln>
            </p:spPr>
            <p:txBody>
              <a:bodyPr wrap="square" lIns="0" tIns="0" rIns="0" bIns="0" rtlCol="0"/>
              <a:lstStyle/>
              <a:p>
                <a:endParaRPr/>
              </a:p>
            </p:txBody>
          </p:sp>
        </p:grpSp>
      </p:grpSp>
    </p:spTree>
    <p:extLst>
      <p:ext uri="{BB962C8B-B14F-4D97-AF65-F5344CB8AC3E}">
        <p14:creationId xmlns:p14="http://schemas.microsoft.com/office/powerpoint/2010/main" val="69507541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Quote Streamlined 3">
    <p:bg>
      <p:bgPr>
        <a:solidFill>
          <a:schemeClr val="bg1"/>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sp>
        <p:nvSpPr>
          <p:cNvPr id="2" name="Title 1">
            <a:extLst>
              <a:ext uri="{FF2B5EF4-FFF2-40B4-BE49-F238E27FC236}">
                <a16:creationId xmlns:a16="http://schemas.microsoft.com/office/drawing/2014/main" id="{9F8A2392-E9A2-C452-D340-91E5E5E93CBD}"/>
              </a:ext>
            </a:extLst>
          </p:cNvPr>
          <p:cNvSpPr>
            <a:spLocks noGrp="1"/>
          </p:cNvSpPr>
          <p:nvPr>
            <p:ph type="title" hasCustomPrompt="1"/>
          </p:nvPr>
        </p:nvSpPr>
        <p:spPr>
          <a:xfrm>
            <a:off x="0" y="2113448"/>
            <a:ext cx="12192000" cy="1325563"/>
          </a:xfrm>
        </p:spPr>
        <p:txBody>
          <a:bodyPr lIns="0" tIns="0" rIns="0" bIns="0" anchor="t" anchorCtr="0">
            <a:noAutofit/>
          </a:bodyPr>
          <a:lstStyle>
            <a:lvl1pPr algn="ctr">
              <a:defRPr sz="3600" b="1" i="0">
                <a:solidFill>
                  <a:schemeClr val="accent2"/>
                </a:solidFill>
                <a:latin typeface="Obviously Wide Semi" pitchFamily="82" charset="77"/>
              </a:defRPr>
            </a:lvl1pPr>
          </a:lstStyle>
          <a:p>
            <a:r>
              <a:rPr lang="en-US" dirty="0"/>
              <a:t>Click to add quote here.</a:t>
            </a:r>
          </a:p>
        </p:txBody>
      </p:sp>
      <p:sp>
        <p:nvSpPr>
          <p:cNvPr id="4" name="Text Placeholder 3">
            <a:extLst>
              <a:ext uri="{FF2B5EF4-FFF2-40B4-BE49-F238E27FC236}">
                <a16:creationId xmlns:a16="http://schemas.microsoft.com/office/drawing/2014/main" id="{D1E662EE-C1C1-8B67-0864-E6BC8F51886A}"/>
              </a:ext>
            </a:extLst>
          </p:cNvPr>
          <p:cNvSpPr>
            <a:spLocks noGrp="1"/>
          </p:cNvSpPr>
          <p:nvPr>
            <p:ph type="body" sz="quarter" idx="20" hasCustomPrompt="1"/>
          </p:nvPr>
        </p:nvSpPr>
        <p:spPr>
          <a:xfrm>
            <a:off x="0" y="5506903"/>
            <a:ext cx="12192000" cy="651353"/>
          </a:xfrm>
        </p:spPr>
        <p:txBody>
          <a:bodyPr lIns="0" tIns="0" rIns="0" bIns="0">
            <a:noAutofit/>
          </a:bodyPr>
          <a:lstStyle>
            <a:lvl1pPr marL="0" indent="0" algn="ctr">
              <a:buNone/>
              <a:defRPr>
                <a:solidFill>
                  <a:schemeClr val="accent2"/>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add add attribution here</a:t>
            </a:r>
          </a:p>
        </p:txBody>
      </p:sp>
      <p:grpSp>
        <p:nvGrpSpPr>
          <p:cNvPr id="5" name="Group 4">
            <a:extLst>
              <a:ext uri="{FF2B5EF4-FFF2-40B4-BE49-F238E27FC236}">
                <a16:creationId xmlns:a16="http://schemas.microsoft.com/office/drawing/2014/main" id="{3F386697-F5FB-708C-C51F-31450BE862C8}"/>
              </a:ext>
            </a:extLst>
          </p:cNvPr>
          <p:cNvGrpSpPr/>
          <p:nvPr userDrawn="1"/>
        </p:nvGrpSpPr>
        <p:grpSpPr>
          <a:xfrm>
            <a:off x="4422567" y="5186507"/>
            <a:ext cx="3346866" cy="85200"/>
            <a:chOff x="4341090" y="5186507"/>
            <a:chExt cx="3346866" cy="85200"/>
          </a:xfrm>
        </p:grpSpPr>
        <p:sp>
          <p:nvSpPr>
            <p:cNvPr id="30" name="object 12">
              <a:extLst>
                <a:ext uri="{FF2B5EF4-FFF2-40B4-BE49-F238E27FC236}">
                  <a16:creationId xmlns:a16="http://schemas.microsoft.com/office/drawing/2014/main" id="{8D322451-56DD-6D3C-137E-5E7494D9C517}"/>
                </a:ext>
              </a:extLst>
            </p:cNvPr>
            <p:cNvSpPr/>
            <p:nvPr userDrawn="1"/>
          </p:nvSpPr>
          <p:spPr>
            <a:xfrm rot="5400000">
              <a:off x="5255490" y="4272107"/>
              <a:ext cx="0" cy="182880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dirty="0">
                <a:solidFill>
                  <a:schemeClr val="accent2"/>
                </a:solidFill>
              </a:endParaRPr>
            </a:p>
          </p:txBody>
        </p:sp>
        <p:sp>
          <p:nvSpPr>
            <p:cNvPr id="31" name="object 22">
              <a:extLst>
                <a:ext uri="{FF2B5EF4-FFF2-40B4-BE49-F238E27FC236}">
                  <a16:creationId xmlns:a16="http://schemas.microsoft.com/office/drawing/2014/main" id="{CE855F0E-32FA-0B7F-289A-6769F95F220C}"/>
                </a:ext>
              </a:extLst>
            </p:cNvPr>
            <p:cNvSpPr/>
            <p:nvPr userDrawn="1"/>
          </p:nvSpPr>
          <p:spPr>
            <a:xfrm rot="5400000">
              <a:off x="6773556" y="4357307"/>
              <a:ext cx="0" cy="182880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solidFill>
                  <a:schemeClr val="accent2"/>
                </a:solidFill>
              </a:endParaRPr>
            </a:p>
          </p:txBody>
        </p:sp>
      </p:grpSp>
    </p:spTree>
    <p:extLst>
      <p:ext uri="{BB962C8B-B14F-4D97-AF65-F5344CB8AC3E}">
        <p14:creationId xmlns:p14="http://schemas.microsoft.com/office/powerpoint/2010/main" val="298419448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Quote Streamlined 4">
    <p:bg>
      <p:bgPr>
        <a:solidFill>
          <a:schemeClr val="bg1"/>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1"/>
                </a:solidFill>
              </a:rPr>
              <a:pPr/>
              <a:t>‹#›</a:t>
            </a:fld>
            <a:endParaRPr lang="en-US" dirty="0">
              <a:solidFill>
                <a:schemeClr val="accent1"/>
              </a:solidFill>
            </a:endParaRPr>
          </a:p>
        </p:txBody>
      </p:sp>
      <p:sp>
        <p:nvSpPr>
          <p:cNvPr id="2" name="Title 1">
            <a:extLst>
              <a:ext uri="{FF2B5EF4-FFF2-40B4-BE49-F238E27FC236}">
                <a16:creationId xmlns:a16="http://schemas.microsoft.com/office/drawing/2014/main" id="{9F8A2392-E9A2-C452-D340-91E5E5E93CBD}"/>
              </a:ext>
            </a:extLst>
          </p:cNvPr>
          <p:cNvSpPr>
            <a:spLocks noGrp="1"/>
          </p:cNvSpPr>
          <p:nvPr>
            <p:ph type="title" hasCustomPrompt="1"/>
          </p:nvPr>
        </p:nvSpPr>
        <p:spPr>
          <a:xfrm>
            <a:off x="0" y="2113448"/>
            <a:ext cx="12192000" cy="1325563"/>
          </a:xfrm>
        </p:spPr>
        <p:txBody>
          <a:bodyPr lIns="0" tIns="0" rIns="0" bIns="0" anchor="t" anchorCtr="0">
            <a:noAutofit/>
          </a:bodyPr>
          <a:lstStyle>
            <a:lvl1pPr algn="ctr">
              <a:defRPr sz="3600" b="1" i="0">
                <a:solidFill>
                  <a:schemeClr val="accent1"/>
                </a:solidFill>
                <a:latin typeface="Obviously Wide Semi" pitchFamily="82" charset="77"/>
              </a:defRPr>
            </a:lvl1pPr>
          </a:lstStyle>
          <a:p>
            <a:r>
              <a:rPr lang="en-US" dirty="0"/>
              <a:t>Click to add quote here.</a:t>
            </a:r>
          </a:p>
        </p:txBody>
      </p:sp>
      <p:sp>
        <p:nvSpPr>
          <p:cNvPr id="4" name="Text Placeholder 3">
            <a:extLst>
              <a:ext uri="{FF2B5EF4-FFF2-40B4-BE49-F238E27FC236}">
                <a16:creationId xmlns:a16="http://schemas.microsoft.com/office/drawing/2014/main" id="{D1E662EE-C1C1-8B67-0864-E6BC8F51886A}"/>
              </a:ext>
            </a:extLst>
          </p:cNvPr>
          <p:cNvSpPr>
            <a:spLocks noGrp="1"/>
          </p:cNvSpPr>
          <p:nvPr>
            <p:ph type="body" sz="quarter" idx="20" hasCustomPrompt="1"/>
          </p:nvPr>
        </p:nvSpPr>
        <p:spPr>
          <a:xfrm>
            <a:off x="0" y="5506903"/>
            <a:ext cx="12192000" cy="651353"/>
          </a:xfrm>
        </p:spPr>
        <p:txBody>
          <a:bodyPr lIns="0" tIns="0" rIns="0" bIns="0">
            <a:noAutofit/>
          </a:bodyPr>
          <a:lstStyle>
            <a:lvl1pPr marL="0" indent="0" algn="ctr">
              <a:buNone/>
              <a:defRPr>
                <a:solidFill>
                  <a:schemeClr val="accent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add add attribution here</a:t>
            </a:r>
          </a:p>
        </p:txBody>
      </p:sp>
      <p:grpSp>
        <p:nvGrpSpPr>
          <p:cNvPr id="5" name="Group 4">
            <a:extLst>
              <a:ext uri="{FF2B5EF4-FFF2-40B4-BE49-F238E27FC236}">
                <a16:creationId xmlns:a16="http://schemas.microsoft.com/office/drawing/2014/main" id="{3F386697-F5FB-708C-C51F-31450BE862C8}"/>
              </a:ext>
            </a:extLst>
          </p:cNvPr>
          <p:cNvGrpSpPr/>
          <p:nvPr userDrawn="1"/>
        </p:nvGrpSpPr>
        <p:grpSpPr>
          <a:xfrm>
            <a:off x="4422567" y="5186507"/>
            <a:ext cx="3346866" cy="85200"/>
            <a:chOff x="4341090" y="5186507"/>
            <a:chExt cx="3346866" cy="85200"/>
          </a:xfrm>
        </p:grpSpPr>
        <p:sp>
          <p:nvSpPr>
            <p:cNvPr id="30" name="object 12">
              <a:extLst>
                <a:ext uri="{FF2B5EF4-FFF2-40B4-BE49-F238E27FC236}">
                  <a16:creationId xmlns:a16="http://schemas.microsoft.com/office/drawing/2014/main" id="{8D322451-56DD-6D3C-137E-5E7494D9C517}"/>
                </a:ext>
              </a:extLst>
            </p:cNvPr>
            <p:cNvSpPr/>
            <p:nvPr userDrawn="1"/>
          </p:nvSpPr>
          <p:spPr>
            <a:xfrm rot="5400000">
              <a:off x="5255490" y="4272107"/>
              <a:ext cx="0" cy="1828800"/>
            </a:xfrm>
            <a:custGeom>
              <a:avLst/>
              <a:gdLst/>
              <a:ahLst/>
              <a:cxnLst/>
              <a:rect l="l" t="t" r="r" b="b"/>
              <a:pathLst>
                <a:path h="1367790">
                  <a:moveTo>
                    <a:pt x="0" y="1367591"/>
                  </a:moveTo>
                  <a:lnTo>
                    <a:pt x="0" y="0"/>
                  </a:lnTo>
                </a:path>
              </a:pathLst>
            </a:custGeom>
            <a:ln w="33936">
              <a:solidFill>
                <a:schemeClr val="accent2"/>
              </a:solidFill>
            </a:ln>
          </p:spPr>
          <p:txBody>
            <a:bodyPr wrap="square" lIns="0" tIns="0" rIns="0" bIns="0" rtlCol="0"/>
            <a:lstStyle/>
            <a:p>
              <a:endParaRPr dirty="0">
                <a:solidFill>
                  <a:schemeClr val="accent1"/>
                </a:solidFill>
              </a:endParaRPr>
            </a:p>
          </p:txBody>
        </p:sp>
        <p:sp>
          <p:nvSpPr>
            <p:cNvPr id="31" name="object 22">
              <a:extLst>
                <a:ext uri="{FF2B5EF4-FFF2-40B4-BE49-F238E27FC236}">
                  <a16:creationId xmlns:a16="http://schemas.microsoft.com/office/drawing/2014/main" id="{CE855F0E-32FA-0B7F-289A-6769F95F220C}"/>
                </a:ext>
              </a:extLst>
            </p:cNvPr>
            <p:cNvSpPr/>
            <p:nvPr userDrawn="1"/>
          </p:nvSpPr>
          <p:spPr>
            <a:xfrm rot="5400000">
              <a:off x="6773556" y="4357307"/>
              <a:ext cx="0" cy="1828800"/>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dirty="0">
                <a:solidFill>
                  <a:schemeClr val="accent1"/>
                </a:solidFill>
              </a:endParaRPr>
            </a:p>
          </p:txBody>
        </p:sp>
      </p:grpSp>
    </p:spTree>
    <p:extLst>
      <p:ext uri="{BB962C8B-B14F-4D97-AF65-F5344CB8AC3E}">
        <p14:creationId xmlns:p14="http://schemas.microsoft.com/office/powerpoint/2010/main" val="266059116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Text-Blue-Streamlined">
    <p:bg>
      <p:bgPr>
        <a:solidFill>
          <a:srgbClr val="FFFFFF"/>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4D3B74C-F1C6-A1CD-DD0A-FA6E8F8D036D}"/>
              </a:ext>
            </a:extLst>
          </p:cNvPr>
          <p:cNvSpPr/>
          <p:nvPr userDrawn="1"/>
        </p:nvSpPr>
        <p:spPr>
          <a:xfrm>
            <a:off x="0" y="6955"/>
            <a:ext cx="12192000" cy="40613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1090420" y="323365"/>
            <a:ext cx="10478166" cy="669161"/>
          </a:xfrm>
        </p:spPr>
        <p:txBody>
          <a:bodyPr lIns="0" tIns="0" rIns="0" bIns="0" anchor="b" anchorCtr="0">
            <a:noAutofit/>
          </a:bodyPr>
          <a:lstStyle>
            <a:lvl1pPr algn="l">
              <a:lnSpc>
                <a:spcPct val="90000"/>
              </a:lnSpc>
              <a:defRPr sz="2400" b="1" i="0" spc="100" baseline="0">
                <a:solidFill>
                  <a:schemeClr val="accent2"/>
                </a:solidFill>
                <a:latin typeface="Obviously Wide Lght" pitchFamily="82" charset="77"/>
              </a:defRPr>
            </a:lvl1pPr>
          </a:lstStyle>
          <a:p>
            <a:r>
              <a:rPr lang="en-US" dirty="0"/>
              <a:t>CLICK TO ADD 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1D64F787-285A-BC45-970D-B12BA183E82D}"/>
              </a:ext>
            </a:extLst>
          </p:cNvPr>
          <p:cNvCxnSpPr/>
          <p:nvPr userDrawn="1"/>
        </p:nvCxnSpPr>
        <p:spPr>
          <a:xfrm>
            <a:off x="6096000" y="1999488"/>
            <a:ext cx="0" cy="3803904"/>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5555" y="2000251"/>
            <a:ext cx="5850446" cy="413340"/>
          </a:xfrm>
        </p:spPr>
        <p:txBody>
          <a:bodyPr lIns="0" tIns="0" rIns="0" bIns="0">
            <a:noAutofit/>
          </a:bodyPr>
          <a:lstStyle>
            <a:lvl1pPr marL="0" indent="0">
              <a:buNone/>
              <a:defRPr sz="2000" b="1" i="0">
                <a:solidFill>
                  <a:schemeClr val="accent2"/>
                </a:solidFill>
                <a:latin typeface="Obviously Wide Medi" pitchFamily="82" charset="77"/>
              </a:defRPr>
            </a:lvl1pPr>
          </a:lstStyle>
          <a:p>
            <a:pPr lvl="0"/>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268929" y="2629393"/>
            <a:ext cx="542654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27" name="Text Placeholder 7">
            <a:extLst>
              <a:ext uri="{FF2B5EF4-FFF2-40B4-BE49-F238E27FC236}">
                <a16:creationId xmlns:a16="http://schemas.microsoft.com/office/drawing/2014/main" id="{477777DB-EE5F-6B46-BBF8-3BCDCAC47457}"/>
              </a:ext>
            </a:extLst>
          </p:cNvPr>
          <p:cNvSpPr>
            <a:spLocks noGrp="1"/>
          </p:cNvSpPr>
          <p:nvPr>
            <p:ph type="body" sz="quarter" idx="21" hasCustomPrompt="1"/>
          </p:nvPr>
        </p:nvSpPr>
        <p:spPr>
          <a:xfrm>
            <a:off x="6760056" y="2723124"/>
            <a:ext cx="5521325" cy="341123"/>
          </a:xfrm>
        </p:spPr>
        <p:txBody>
          <a:bodyPr lIns="0" tIns="0" rIns="0" bIns="0">
            <a:noAutofit/>
          </a:bodyPr>
          <a:lstStyle>
            <a:lvl1pPr marL="0" indent="0">
              <a:buNone/>
              <a:defRPr sz="1400" b="1" i="0">
                <a:solidFill>
                  <a:schemeClr val="accent2"/>
                </a:solidFill>
                <a:latin typeface="Obviously Wide Medi" pitchFamily="82" charset="77"/>
              </a:defRPr>
            </a:lvl1pPr>
          </a:lstStyle>
          <a:p>
            <a:pPr lvl="0"/>
            <a:r>
              <a:rPr lang="en-US" dirty="0"/>
              <a:t>CLICK TO SHORTLIST HERE</a:t>
            </a:r>
          </a:p>
        </p:txBody>
      </p:sp>
      <p:sp>
        <p:nvSpPr>
          <p:cNvPr id="15" name="Text Placeholder 14">
            <a:extLst>
              <a:ext uri="{FF2B5EF4-FFF2-40B4-BE49-F238E27FC236}">
                <a16:creationId xmlns:a16="http://schemas.microsoft.com/office/drawing/2014/main" id="{21CC634B-0291-CE49-9506-827956D21E09}"/>
              </a:ext>
            </a:extLst>
          </p:cNvPr>
          <p:cNvSpPr>
            <a:spLocks noGrp="1"/>
          </p:cNvSpPr>
          <p:nvPr>
            <p:ph type="body" sz="quarter" idx="22" hasCustomPrompt="1"/>
          </p:nvPr>
        </p:nvSpPr>
        <p:spPr>
          <a:xfrm>
            <a:off x="6760056" y="3138981"/>
            <a:ext cx="4549775" cy="2817812"/>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a:lvl1pPr>
          </a:lstStyle>
          <a:p>
            <a:pPr marL="120650" marR="0" lvl="0" indent="-1206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list item</a:t>
            </a:r>
          </a:p>
        </p:txBody>
      </p:sp>
      <p:pic>
        <p:nvPicPr>
          <p:cNvPr id="14" name="Picture 13">
            <a:extLst>
              <a:ext uri="{FF2B5EF4-FFF2-40B4-BE49-F238E27FC236}">
                <a16:creationId xmlns:a16="http://schemas.microsoft.com/office/drawing/2014/main" id="{6016B89B-334D-5B4D-AAD2-6FD3D5D915D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grpSp>
        <p:nvGrpSpPr>
          <p:cNvPr id="47" name="Group 46">
            <a:extLst>
              <a:ext uri="{FF2B5EF4-FFF2-40B4-BE49-F238E27FC236}">
                <a16:creationId xmlns:a16="http://schemas.microsoft.com/office/drawing/2014/main" id="{3463BBD9-C22B-DD4A-8880-446CBCB4260D}"/>
              </a:ext>
            </a:extLst>
          </p:cNvPr>
          <p:cNvGrpSpPr/>
          <p:nvPr userDrawn="1"/>
        </p:nvGrpSpPr>
        <p:grpSpPr>
          <a:xfrm>
            <a:off x="11479694" y="484771"/>
            <a:ext cx="712306" cy="5410029"/>
            <a:chOff x="11492959" y="484771"/>
            <a:chExt cx="712306" cy="5410029"/>
          </a:xfrm>
        </p:grpSpPr>
        <p:grpSp>
          <p:nvGrpSpPr>
            <p:cNvPr id="16" name="Group 15">
              <a:extLst>
                <a:ext uri="{FF2B5EF4-FFF2-40B4-BE49-F238E27FC236}">
                  <a16:creationId xmlns:a16="http://schemas.microsoft.com/office/drawing/2014/main" id="{49505F81-2E20-6244-B5EF-F62C9E01FCC1}"/>
                </a:ext>
              </a:extLst>
            </p:cNvPr>
            <p:cNvGrpSpPr/>
            <p:nvPr userDrawn="1"/>
          </p:nvGrpSpPr>
          <p:grpSpPr>
            <a:xfrm>
              <a:off x="11492959" y="484771"/>
              <a:ext cx="712305" cy="98641"/>
              <a:chOff x="11492959" y="484771"/>
              <a:chExt cx="712305" cy="98641"/>
            </a:xfrm>
          </p:grpSpPr>
          <p:sp>
            <p:nvSpPr>
              <p:cNvPr id="45" name="object 12">
                <a:extLst>
                  <a:ext uri="{FF2B5EF4-FFF2-40B4-BE49-F238E27FC236}">
                    <a16:creationId xmlns:a16="http://schemas.microsoft.com/office/drawing/2014/main" id="{881AC648-48F7-704B-8869-AA0D97BFAD52}"/>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46" name="object 22">
                <a:extLst>
                  <a:ext uri="{FF2B5EF4-FFF2-40B4-BE49-F238E27FC236}">
                    <a16:creationId xmlns:a16="http://schemas.microsoft.com/office/drawing/2014/main" id="{F82239D2-1F53-AA4A-A106-EF6FDDF58902}"/>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12" name="Group 11">
              <a:extLst>
                <a:ext uri="{FF2B5EF4-FFF2-40B4-BE49-F238E27FC236}">
                  <a16:creationId xmlns:a16="http://schemas.microsoft.com/office/drawing/2014/main" id="{2BAB6B7E-91AB-A845-99F4-EF34E378B75D}"/>
                </a:ext>
              </a:extLst>
            </p:cNvPr>
            <p:cNvGrpSpPr/>
            <p:nvPr userDrawn="1"/>
          </p:nvGrpSpPr>
          <p:grpSpPr>
            <a:xfrm>
              <a:off x="11492959" y="837460"/>
              <a:ext cx="712305" cy="112876"/>
              <a:chOff x="11492959" y="837460"/>
              <a:chExt cx="712305" cy="112876"/>
            </a:xfrm>
          </p:grpSpPr>
          <p:sp>
            <p:nvSpPr>
              <p:cNvPr id="41" name="object 10">
                <a:extLst>
                  <a:ext uri="{FF2B5EF4-FFF2-40B4-BE49-F238E27FC236}">
                    <a16:creationId xmlns:a16="http://schemas.microsoft.com/office/drawing/2014/main" id="{53C4DF40-9951-0F45-BAAC-1147334A338A}"/>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44" name="object 10">
                <a:extLst>
                  <a:ext uri="{FF2B5EF4-FFF2-40B4-BE49-F238E27FC236}">
                    <a16:creationId xmlns:a16="http://schemas.microsoft.com/office/drawing/2014/main" id="{9AFF11AB-8F4F-724C-8CFC-6FBC55653091}"/>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43" name="object 22">
                <a:extLst>
                  <a:ext uri="{FF2B5EF4-FFF2-40B4-BE49-F238E27FC236}">
                    <a16:creationId xmlns:a16="http://schemas.microsoft.com/office/drawing/2014/main" id="{016500BB-4144-9A4F-B7AE-380B54A21B62}"/>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11" name="Group 10">
              <a:extLst>
                <a:ext uri="{FF2B5EF4-FFF2-40B4-BE49-F238E27FC236}">
                  <a16:creationId xmlns:a16="http://schemas.microsoft.com/office/drawing/2014/main" id="{7B9EF69F-2683-6B48-A324-5FEAD0814EB7}"/>
                </a:ext>
              </a:extLst>
            </p:cNvPr>
            <p:cNvGrpSpPr/>
            <p:nvPr userDrawn="1"/>
          </p:nvGrpSpPr>
          <p:grpSpPr>
            <a:xfrm>
              <a:off x="11492959" y="1459641"/>
              <a:ext cx="712305" cy="18623"/>
              <a:chOff x="11492959" y="1459641"/>
              <a:chExt cx="712305" cy="18623"/>
            </a:xfrm>
          </p:grpSpPr>
          <p:sp>
            <p:nvSpPr>
              <p:cNvPr id="39" name="object 10">
                <a:extLst>
                  <a:ext uri="{FF2B5EF4-FFF2-40B4-BE49-F238E27FC236}">
                    <a16:creationId xmlns:a16="http://schemas.microsoft.com/office/drawing/2014/main" id="{2A40E96B-A34F-9E40-ACE9-A4745F0C7F28}"/>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40" name="object 22">
                <a:extLst>
                  <a:ext uri="{FF2B5EF4-FFF2-40B4-BE49-F238E27FC236}">
                    <a16:creationId xmlns:a16="http://schemas.microsoft.com/office/drawing/2014/main" id="{43F084A3-AD2B-784B-B3EF-AD4BDD57F604}"/>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10" name="Group 9">
              <a:extLst>
                <a:ext uri="{FF2B5EF4-FFF2-40B4-BE49-F238E27FC236}">
                  <a16:creationId xmlns:a16="http://schemas.microsoft.com/office/drawing/2014/main" id="{5F982F1F-6739-BC4B-BAB1-3888F2033F59}"/>
                </a:ext>
              </a:extLst>
            </p:cNvPr>
            <p:cNvGrpSpPr/>
            <p:nvPr userDrawn="1"/>
          </p:nvGrpSpPr>
          <p:grpSpPr>
            <a:xfrm>
              <a:off x="11492959" y="2418879"/>
              <a:ext cx="712305" cy="126395"/>
              <a:chOff x="11492959" y="2418879"/>
              <a:chExt cx="712305" cy="126395"/>
            </a:xfrm>
          </p:grpSpPr>
          <p:sp>
            <p:nvSpPr>
              <p:cNvPr id="37" name="object 10">
                <a:extLst>
                  <a:ext uri="{FF2B5EF4-FFF2-40B4-BE49-F238E27FC236}">
                    <a16:creationId xmlns:a16="http://schemas.microsoft.com/office/drawing/2014/main" id="{7A6ED7BE-5A24-DC47-8B6F-49081FF69B5F}"/>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38" name="object 22">
                <a:extLst>
                  <a:ext uri="{FF2B5EF4-FFF2-40B4-BE49-F238E27FC236}">
                    <a16:creationId xmlns:a16="http://schemas.microsoft.com/office/drawing/2014/main" id="{25C4C95E-AFAE-B64C-9050-39D34C50F606}"/>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21" name="object 22">
              <a:extLst>
                <a:ext uri="{FF2B5EF4-FFF2-40B4-BE49-F238E27FC236}">
                  <a16:creationId xmlns:a16="http://schemas.microsoft.com/office/drawing/2014/main" id="{0BB380E0-F0AD-8D49-9ADE-10943B64CFA4}"/>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9" name="Group 8">
              <a:extLst>
                <a:ext uri="{FF2B5EF4-FFF2-40B4-BE49-F238E27FC236}">
                  <a16:creationId xmlns:a16="http://schemas.microsoft.com/office/drawing/2014/main" id="{30D6B3E6-2AA6-874C-B07F-43C1BD46C0EF}"/>
                </a:ext>
              </a:extLst>
            </p:cNvPr>
            <p:cNvGrpSpPr/>
            <p:nvPr userDrawn="1"/>
          </p:nvGrpSpPr>
          <p:grpSpPr>
            <a:xfrm>
              <a:off x="11492959" y="5160951"/>
              <a:ext cx="712305" cy="70754"/>
              <a:chOff x="11492959" y="5160951"/>
              <a:chExt cx="712305" cy="70754"/>
            </a:xfrm>
          </p:grpSpPr>
          <p:sp>
            <p:nvSpPr>
              <p:cNvPr id="34" name="object 22">
                <a:extLst>
                  <a:ext uri="{FF2B5EF4-FFF2-40B4-BE49-F238E27FC236}">
                    <a16:creationId xmlns:a16="http://schemas.microsoft.com/office/drawing/2014/main" id="{5CAE99AC-19A9-5C42-AF7C-70DEB7FD5B79}"/>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32" name="object 10">
                <a:extLst>
                  <a:ext uri="{FF2B5EF4-FFF2-40B4-BE49-F238E27FC236}">
                    <a16:creationId xmlns:a16="http://schemas.microsoft.com/office/drawing/2014/main" id="{25BDE417-F839-5941-9662-16DF0A8A99D7}"/>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29" name="object 22">
              <a:extLst>
                <a:ext uri="{FF2B5EF4-FFF2-40B4-BE49-F238E27FC236}">
                  <a16:creationId xmlns:a16="http://schemas.microsoft.com/office/drawing/2014/main" id="{C008405F-AD5B-A24D-9999-84228CA5920C}"/>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28" name="object 10">
              <a:extLst>
                <a:ext uri="{FF2B5EF4-FFF2-40B4-BE49-F238E27FC236}">
                  <a16:creationId xmlns:a16="http://schemas.microsoft.com/office/drawing/2014/main" id="{703129EE-7825-5948-A27A-1D79F9B2F776}"/>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Tree>
    <p:extLst>
      <p:ext uri="{BB962C8B-B14F-4D97-AF65-F5344CB8AC3E}">
        <p14:creationId xmlns:p14="http://schemas.microsoft.com/office/powerpoint/2010/main" val="314652491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2-Text-Blue-Streamlined">
    <p:bg>
      <p:bgPr>
        <a:solidFill>
          <a:srgbClr val="FFFFFF"/>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FCA50B3-B544-8050-7B46-896A323F55C8}"/>
              </a:ext>
            </a:extLst>
          </p:cNvPr>
          <p:cNvSpPr/>
          <p:nvPr userDrawn="1"/>
        </p:nvSpPr>
        <p:spPr>
          <a:xfrm>
            <a:off x="0" y="6955"/>
            <a:ext cx="12192000" cy="40613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8545" y="2000251"/>
            <a:ext cx="5847455" cy="413340"/>
          </a:xfrm>
        </p:spPr>
        <p:txBody>
          <a:bodyPr lIns="0" tIns="0" rIns="0" bIns="0">
            <a:noAutofit/>
          </a:bodyPr>
          <a:lstStyle>
            <a:lvl1pPr marL="0" indent="0">
              <a:buNone/>
              <a:defRPr lang="en-US" sz="2000" b="1" i="0" kern="1200" dirty="0">
                <a:solidFill>
                  <a:schemeClr val="accent2"/>
                </a:solidFill>
                <a:latin typeface="Obviously Wide Medi" pitchFamily="8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268929" y="2629393"/>
            <a:ext cx="5473503"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14" name="Text Placeholder 12">
            <a:extLst>
              <a:ext uri="{FF2B5EF4-FFF2-40B4-BE49-F238E27FC236}">
                <a16:creationId xmlns:a16="http://schemas.microsoft.com/office/drawing/2014/main" id="{A3C8757A-241D-0240-807A-D467571482BB}"/>
              </a:ext>
            </a:extLst>
          </p:cNvPr>
          <p:cNvSpPr>
            <a:spLocks noGrp="1"/>
          </p:cNvSpPr>
          <p:nvPr>
            <p:ph type="body" sz="quarter" idx="21" hasCustomPrompt="1"/>
          </p:nvPr>
        </p:nvSpPr>
        <p:spPr>
          <a:xfrm>
            <a:off x="6145947" y="2629393"/>
            <a:ext cx="516822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15" name="Title 1">
            <a:extLst>
              <a:ext uri="{FF2B5EF4-FFF2-40B4-BE49-F238E27FC236}">
                <a16:creationId xmlns:a16="http://schemas.microsoft.com/office/drawing/2014/main" id="{9C851DD2-137B-174A-8657-C360631E4145}"/>
              </a:ext>
            </a:extLst>
          </p:cNvPr>
          <p:cNvSpPr>
            <a:spLocks noGrp="1"/>
          </p:cNvSpPr>
          <p:nvPr>
            <p:ph type="title" hasCustomPrompt="1"/>
          </p:nvPr>
        </p:nvSpPr>
        <p:spPr>
          <a:xfrm>
            <a:off x="1090420" y="261791"/>
            <a:ext cx="10820622" cy="724109"/>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grpSp>
        <p:nvGrpSpPr>
          <p:cNvPr id="47" name="Group 46">
            <a:extLst>
              <a:ext uri="{FF2B5EF4-FFF2-40B4-BE49-F238E27FC236}">
                <a16:creationId xmlns:a16="http://schemas.microsoft.com/office/drawing/2014/main" id="{6A8CCB4F-EB6E-7C49-BFF4-BFE193A492BA}"/>
              </a:ext>
            </a:extLst>
          </p:cNvPr>
          <p:cNvGrpSpPr/>
          <p:nvPr userDrawn="1"/>
        </p:nvGrpSpPr>
        <p:grpSpPr>
          <a:xfrm>
            <a:off x="11479694" y="484771"/>
            <a:ext cx="712306" cy="5410029"/>
            <a:chOff x="11492959" y="484771"/>
            <a:chExt cx="712306" cy="5410029"/>
          </a:xfrm>
        </p:grpSpPr>
        <p:grpSp>
          <p:nvGrpSpPr>
            <p:cNvPr id="48" name="Group 47">
              <a:extLst>
                <a:ext uri="{FF2B5EF4-FFF2-40B4-BE49-F238E27FC236}">
                  <a16:creationId xmlns:a16="http://schemas.microsoft.com/office/drawing/2014/main" id="{4D52C820-4118-5844-B4C6-0F6ECAAE10C5}"/>
                </a:ext>
              </a:extLst>
            </p:cNvPr>
            <p:cNvGrpSpPr/>
            <p:nvPr userDrawn="1"/>
          </p:nvGrpSpPr>
          <p:grpSpPr>
            <a:xfrm>
              <a:off x="11492959" y="484771"/>
              <a:ext cx="712305" cy="98641"/>
              <a:chOff x="11492959" y="484771"/>
              <a:chExt cx="712305" cy="98641"/>
            </a:xfrm>
          </p:grpSpPr>
          <p:sp>
            <p:nvSpPr>
              <p:cNvPr id="65" name="object 12">
                <a:extLst>
                  <a:ext uri="{FF2B5EF4-FFF2-40B4-BE49-F238E27FC236}">
                    <a16:creationId xmlns:a16="http://schemas.microsoft.com/office/drawing/2014/main" id="{BE12A101-DF84-F747-9771-CB4355965664}"/>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6" name="object 22">
                <a:extLst>
                  <a:ext uri="{FF2B5EF4-FFF2-40B4-BE49-F238E27FC236}">
                    <a16:creationId xmlns:a16="http://schemas.microsoft.com/office/drawing/2014/main" id="{E18BFEC0-9622-8C4B-BEAB-155F3A86A4F5}"/>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9" name="Group 48">
              <a:extLst>
                <a:ext uri="{FF2B5EF4-FFF2-40B4-BE49-F238E27FC236}">
                  <a16:creationId xmlns:a16="http://schemas.microsoft.com/office/drawing/2014/main" id="{CDDA3EA8-5304-8E4F-9EF0-3B226B876524}"/>
                </a:ext>
              </a:extLst>
            </p:cNvPr>
            <p:cNvGrpSpPr/>
            <p:nvPr userDrawn="1"/>
          </p:nvGrpSpPr>
          <p:grpSpPr>
            <a:xfrm>
              <a:off x="11492959" y="837460"/>
              <a:ext cx="712305" cy="112876"/>
              <a:chOff x="11492959" y="837460"/>
              <a:chExt cx="712305" cy="112876"/>
            </a:xfrm>
          </p:grpSpPr>
          <p:sp>
            <p:nvSpPr>
              <p:cNvPr id="62" name="object 10">
                <a:extLst>
                  <a:ext uri="{FF2B5EF4-FFF2-40B4-BE49-F238E27FC236}">
                    <a16:creationId xmlns:a16="http://schemas.microsoft.com/office/drawing/2014/main" id="{E0E1BB06-EA7B-E14F-BAD7-BDCB1A94219C}"/>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63" name="object 10">
                <a:extLst>
                  <a:ext uri="{FF2B5EF4-FFF2-40B4-BE49-F238E27FC236}">
                    <a16:creationId xmlns:a16="http://schemas.microsoft.com/office/drawing/2014/main" id="{CBE47FDE-FF02-074A-B9DB-F0F4661EBE52}"/>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64" name="object 22">
                <a:extLst>
                  <a:ext uri="{FF2B5EF4-FFF2-40B4-BE49-F238E27FC236}">
                    <a16:creationId xmlns:a16="http://schemas.microsoft.com/office/drawing/2014/main" id="{0B497DC5-24D2-7E47-B359-40C9E161FE76}"/>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50" name="Group 49">
              <a:extLst>
                <a:ext uri="{FF2B5EF4-FFF2-40B4-BE49-F238E27FC236}">
                  <a16:creationId xmlns:a16="http://schemas.microsoft.com/office/drawing/2014/main" id="{A08C2A0C-61DC-AD43-8303-E68852FB5C2C}"/>
                </a:ext>
              </a:extLst>
            </p:cNvPr>
            <p:cNvGrpSpPr/>
            <p:nvPr userDrawn="1"/>
          </p:nvGrpSpPr>
          <p:grpSpPr>
            <a:xfrm>
              <a:off x="11492959" y="1459641"/>
              <a:ext cx="712305" cy="18623"/>
              <a:chOff x="11492959" y="1459641"/>
              <a:chExt cx="712305" cy="18623"/>
            </a:xfrm>
          </p:grpSpPr>
          <p:sp>
            <p:nvSpPr>
              <p:cNvPr id="60" name="object 10">
                <a:extLst>
                  <a:ext uri="{FF2B5EF4-FFF2-40B4-BE49-F238E27FC236}">
                    <a16:creationId xmlns:a16="http://schemas.microsoft.com/office/drawing/2014/main" id="{A819BBCB-D1B4-3148-95C0-DB1885048F31}"/>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61" name="object 22">
                <a:extLst>
                  <a:ext uri="{FF2B5EF4-FFF2-40B4-BE49-F238E27FC236}">
                    <a16:creationId xmlns:a16="http://schemas.microsoft.com/office/drawing/2014/main" id="{CC15F2B0-424E-FA43-A735-194F8572DBE7}"/>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51" name="Group 50">
              <a:extLst>
                <a:ext uri="{FF2B5EF4-FFF2-40B4-BE49-F238E27FC236}">
                  <a16:creationId xmlns:a16="http://schemas.microsoft.com/office/drawing/2014/main" id="{99316C53-414D-5E4C-9A57-1C645317124C}"/>
                </a:ext>
              </a:extLst>
            </p:cNvPr>
            <p:cNvGrpSpPr/>
            <p:nvPr userDrawn="1"/>
          </p:nvGrpSpPr>
          <p:grpSpPr>
            <a:xfrm>
              <a:off x="11492959" y="2418879"/>
              <a:ext cx="712305" cy="126395"/>
              <a:chOff x="11492959" y="2418879"/>
              <a:chExt cx="712305" cy="126395"/>
            </a:xfrm>
          </p:grpSpPr>
          <p:sp>
            <p:nvSpPr>
              <p:cNvPr id="58" name="object 10">
                <a:extLst>
                  <a:ext uri="{FF2B5EF4-FFF2-40B4-BE49-F238E27FC236}">
                    <a16:creationId xmlns:a16="http://schemas.microsoft.com/office/drawing/2014/main" id="{53E70FBD-0E5F-FB46-8A99-2E5007564159}"/>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9" name="object 22">
                <a:extLst>
                  <a:ext uri="{FF2B5EF4-FFF2-40B4-BE49-F238E27FC236}">
                    <a16:creationId xmlns:a16="http://schemas.microsoft.com/office/drawing/2014/main" id="{C686AC97-6BE7-3240-8B47-2F6DDE516FC9}"/>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52" name="object 22">
              <a:extLst>
                <a:ext uri="{FF2B5EF4-FFF2-40B4-BE49-F238E27FC236}">
                  <a16:creationId xmlns:a16="http://schemas.microsoft.com/office/drawing/2014/main" id="{9E29B2C6-4C96-1E4E-A6E7-0BE771074BC9}"/>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53" name="Group 52">
              <a:extLst>
                <a:ext uri="{FF2B5EF4-FFF2-40B4-BE49-F238E27FC236}">
                  <a16:creationId xmlns:a16="http://schemas.microsoft.com/office/drawing/2014/main" id="{8D91ADF0-2698-4440-B2A7-94FF113F28CC}"/>
                </a:ext>
              </a:extLst>
            </p:cNvPr>
            <p:cNvGrpSpPr/>
            <p:nvPr userDrawn="1"/>
          </p:nvGrpSpPr>
          <p:grpSpPr>
            <a:xfrm>
              <a:off x="11492959" y="5160951"/>
              <a:ext cx="712305" cy="70754"/>
              <a:chOff x="11492959" y="5160951"/>
              <a:chExt cx="712305" cy="70754"/>
            </a:xfrm>
          </p:grpSpPr>
          <p:sp>
            <p:nvSpPr>
              <p:cNvPr id="56" name="object 22">
                <a:extLst>
                  <a:ext uri="{FF2B5EF4-FFF2-40B4-BE49-F238E27FC236}">
                    <a16:creationId xmlns:a16="http://schemas.microsoft.com/office/drawing/2014/main" id="{557CF4E5-A2DD-AE42-859E-1C502965D5D4}"/>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7" name="object 10">
                <a:extLst>
                  <a:ext uri="{FF2B5EF4-FFF2-40B4-BE49-F238E27FC236}">
                    <a16:creationId xmlns:a16="http://schemas.microsoft.com/office/drawing/2014/main" id="{AA98D139-27CF-A046-90AC-6A2205B70887}"/>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54" name="object 22">
              <a:extLst>
                <a:ext uri="{FF2B5EF4-FFF2-40B4-BE49-F238E27FC236}">
                  <a16:creationId xmlns:a16="http://schemas.microsoft.com/office/drawing/2014/main" id="{9B673621-43F3-6D40-A227-317FA2F08BF4}"/>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5" name="object 10">
              <a:extLst>
                <a:ext uri="{FF2B5EF4-FFF2-40B4-BE49-F238E27FC236}">
                  <a16:creationId xmlns:a16="http://schemas.microsoft.com/office/drawing/2014/main" id="{047C592D-3942-6345-8F73-4337FAC7340D}"/>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pic>
        <p:nvPicPr>
          <p:cNvPr id="46" name="Picture 45">
            <a:extLst>
              <a:ext uri="{FF2B5EF4-FFF2-40B4-BE49-F238E27FC236}">
                <a16:creationId xmlns:a16="http://schemas.microsoft.com/office/drawing/2014/main" id="{9420185E-4AC2-AF46-821D-B6A39598C45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Tree>
    <p:extLst>
      <p:ext uri="{BB962C8B-B14F-4D97-AF65-F5344CB8AC3E}">
        <p14:creationId xmlns:p14="http://schemas.microsoft.com/office/powerpoint/2010/main" val="3553895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Intro Bold">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340818" y="2634442"/>
            <a:ext cx="3061103" cy="1602589"/>
          </a:xfrm>
        </p:spPr>
        <p:txBody>
          <a:bodyPr lIns="0" tIns="0" rIns="0" bIns="0">
            <a:noAutofit/>
          </a:bodyPr>
          <a:lstStyle>
            <a:lvl1pPr algn="ctr">
              <a:defRPr sz="1100" b="1" i="0" spc="400" baseline="0">
                <a:solidFill>
                  <a:srgbClr val="FFFFFF"/>
                </a:solidFill>
                <a:latin typeface="Obviously Wide Semi" pitchFamily="82" charset="77"/>
              </a:defRPr>
            </a:lvl1pPr>
          </a:lstStyle>
          <a:p>
            <a:r>
              <a:rPr lang="en-US" dirty="0"/>
              <a:t>CLICK TO ADD TITLE</a:t>
            </a:r>
          </a:p>
        </p:txBody>
      </p:sp>
      <p:sp>
        <p:nvSpPr>
          <p:cNvPr id="33" name="Picture Placeholder 32">
            <a:extLst>
              <a:ext uri="{FF2B5EF4-FFF2-40B4-BE49-F238E27FC236}">
                <a16:creationId xmlns:a16="http://schemas.microsoft.com/office/drawing/2014/main" id="{CC69924B-6F9A-8A4B-B6AB-AAFA31AABAF4}"/>
              </a:ext>
            </a:extLst>
          </p:cNvPr>
          <p:cNvSpPr>
            <a:spLocks noGrp="1"/>
          </p:cNvSpPr>
          <p:nvPr>
            <p:ph type="pic" sz="quarter" idx="13" hasCustomPrompt="1"/>
          </p:nvPr>
        </p:nvSpPr>
        <p:spPr>
          <a:xfrm>
            <a:off x="3913624" y="1731963"/>
            <a:ext cx="4125195" cy="3254375"/>
          </a:xfrm>
          <a:solidFill>
            <a:srgbClr val="FFFFFF"/>
          </a:solidFill>
        </p:spPr>
        <p:txBody>
          <a:bodyPr/>
          <a:lstStyle/>
          <a:p>
            <a:r>
              <a:rPr lang="en-US" dirty="0"/>
              <a:t>CLICK TO ADD PHOTO</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3913624" y="5108946"/>
            <a:ext cx="4125195" cy="1358900"/>
          </a:xfrm>
        </p:spPr>
        <p:txBody>
          <a:bodyPr lIns="0" tIns="0" rIns="0" bIns="0">
            <a:noAutofit/>
          </a:bodyPr>
          <a:lstStyle>
            <a:lvl1pPr marL="0" indent="0" algn="ctr">
              <a:spcBef>
                <a:spcPts val="0"/>
              </a:spcBef>
              <a:buNone/>
              <a:defRPr sz="1100" b="1" i="0">
                <a:solidFill>
                  <a:srgbClr val="FFFFFF"/>
                </a:solidFill>
                <a:latin typeface="Obviously Wide Semi" pitchFamily="82" charset="77"/>
              </a:defRPr>
            </a:lvl1pPr>
            <a:lvl2pPr marL="11113" indent="0" algn="ctr">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grpSp>
        <p:nvGrpSpPr>
          <p:cNvPr id="59" name="Group 58">
            <a:extLst>
              <a:ext uri="{FF2B5EF4-FFF2-40B4-BE49-F238E27FC236}">
                <a16:creationId xmlns:a16="http://schemas.microsoft.com/office/drawing/2014/main" id="{FA947BC9-9906-B044-B30A-68982AC5136D}"/>
              </a:ext>
            </a:extLst>
          </p:cNvPr>
          <p:cNvGrpSpPr/>
          <p:nvPr userDrawn="1"/>
        </p:nvGrpSpPr>
        <p:grpSpPr>
          <a:xfrm>
            <a:off x="97535" y="2509520"/>
            <a:ext cx="11692119" cy="1930400"/>
            <a:chOff x="240378" y="4083645"/>
            <a:chExt cx="19619509" cy="3664909"/>
          </a:xfrm>
        </p:grpSpPr>
        <p:sp>
          <p:nvSpPr>
            <p:cNvPr id="60" name="object 7">
              <a:extLst>
                <a:ext uri="{FF2B5EF4-FFF2-40B4-BE49-F238E27FC236}">
                  <a16:creationId xmlns:a16="http://schemas.microsoft.com/office/drawing/2014/main" id="{80640D98-B291-6645-8306-3D8792CF6CE6}"/>
                </a:ext>
              </a:extLst>
            </p:cNvPr>
            <p:cNvSpPr/>
            <p:nvPr/>
          </p:nvSpPr>
          <p:spPr>
            <a:xfrm>
              <a:off x="624383" y="5628289"/>
              <a:ext cx="0" cy="1638935"/>
            </a:xfrm>
            <a:custGeom>
              <a:avLst/>
              <a:gdLst/>
              <a:ahLst/>
              <a:cxnLst/>
              <a:rect l="l" t="t" r="r" b="b"/>
              <a:pathLst>
                <a:path h="1638934">
                  <a:moveTo>
                    <a:pt x="0" y="1638505"/>
                  </a:moveTo>
                  <a:lnTo>
                    <a:pt x="0" y="0"/>
                  </a:lnTo>
                </a:path>
              </a:pathLst>
            </a:custGeom>
            <a:ln w="38700">
              <a:solidFill>
                <a:schemeClr val="accent1"/>
              </a:solidFill>
            </a:ln>
          </p:spPr>
          <p:txBody>
            <a:bodyPr wrap="square" lIns="0" tIns="0" rIns="0" bIns="0" rtlCol="0"/>
            <a:lstStyle/>
            <a:p>
              <a:endParaRPr/>
            </a:p>
          </p:txBody>
        </p:sp>
        <p:sp>
          <p:nvSpPr>
            <p:cNvPr id="61" name="object 8">
              <a:extLst>
                <a:ext uri="{FF2B5EF4-FFF2-40B4-BE49-F238E27FC236}">
                  <a16:creationId xmlns:a16="http://schemas.microsoft.com/office/drawing/2014/main" id="{485D1293-9E15-A748-8D58-D23ACDC46398}"/>
                </a:ext>
              </a:extLst>
            </p:cNvPr>
            <p:cNvSpPr/>
            <p:nvPr/>
          </p:nvSpPr>
          <p:spPr>
            <a:xfrm>
              <a:off x="5883289" y="5628293"/>
              <a:ext cx="0" cy="1161415"/>
            </a:xfrm>
            <a:custGeom>
              <a:avLst/>
              <a:gdLst/>
              <a:ahLst/>
              <a:cxnLst/>
              <a:rect l="l" t="t" r="r" b="b"/>
              <a:pathLst>
                <a:path h="1161415">
                  <a:moveTo>
                    <a:pt x="0" y="1161388"/>
                  </a:moveTo>
                  <a:lnTo>
                    <a:pt x="0" y="0"/>
                  </a:lnTo>
                </a:path>
              </a:pathLst>
            </a:custGeom>
            <a:ln w="37506">
              <a:solidFill>
                <a:schemeClr val="accent1"/>
              </a:solidFill>
            </a:ln>
          </p:spPr>
          <p:txBody>
            <a:bodyPr wrap="square" lIns="0" tIns="0" rIns="0" bIns="0" rtlCol="0"/>
            <a:lstStyle/>
            <a:p>
              <a:endParaRPr/>
            </a:p>
          </p:txBody>
        </p:sp>
        <p:sp>
          <p:nvSpPr>
            <p:cNvPr id="62" name="object 9">
              <a:extLst>
                <a:ext uri="{FF2B5EF4-FFF2-40B4-BE49-F238E27FC236}">
                  <a16:creationId xmlns:a16="http://schemas.microsoft.com/office/drawing/2014/main" id="{449586A5-797E-4844-B195-B143781BC6FC}"/>
                </a:ext>
              </a:extLst>
            </p:cNvPr>
            <p:cNvSpPr/>
            <p:nvPr/>
          </p:nvSpPr>
          <p:spPr>
            <a:xfrm>
              <a:off x="6314331" y="5628289"/>
              <a:ext cx="0" cy="1743710"/>
            </a:xfrm>
            <a:custGeom>
              <a:avLst/>
              <a:gdLst/>
              <a:ahLst/>
              <a:cxnLst/>
              <a:rect l="l" t="t" r="r" b="b"/>
              <a:pathLst>
                <a:path h="1743709">
                  <a:moveTo>
                    <a:pt x="0" y="1743213"/>
                  </a:moveTo>
                  <a:lnTo>
                    <a:pt x="0" y="0"/>
                  </a:lnTo>
                </a:path>
              </a:pathLst>
            </a:custGeom>
            <a:ln w="36313">
              <a:solidFill>
                <a:schemeClr val="accent1"/>
              </a:solidFill>
            </a:ln>
          </p:spPr>
          <p:txBody>
            <a:bodyPr wrap="square" lIns="0" tIns="0" rIns="0" bIns="0" rtlCol="0"/>
            <a:lstStyle/>
            <a:p>
              <a:endParaRPr/>
            </a:p>
          </p:txBody>
        </p:sp>
        <p:sp>
          <p:nvSpPr>
            <p:cNvPr id="63" name="object 10">
              <a:extLst>
                <a:ext uri="{FF2B5EF4-FFF2-40B4-BE49-F238E27FC236}">
                  <a16:creationId xmlns:a16="http://schemas.microsoft.com/office/drawing/2014/main" id="{0510D2EC-A71E-5248-875A-9E734ACDE9E7}"/>
                </a:ext>
              </a:extLst>
            </p:cNvPr>
            <p:cNvSpPr/>
            <p:nvPr/>
          </p:nvSpPr>
          <p:spPr>
            <a:xfrm>
              <a:off x="18261610"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64" name="object 11">
              <a:extLst>
                <a:ext uri="{FF2B5EF4-FFF2-40B4-BE49-F238E27FC236}">
                  <a16:creationId xmlns:a16="http://schemas.microsoft.com/office/drawing/2014/main" id="{00003A82-A8D8-4946-A2FE-151872D24A0D}"/>
                </a:ext>
              </a:extLst>
            </p:cNvPr>
            <p:cNvSpPr/>
            <p:nvPr/>
          </p:nvSpPr>
          <p:spPr>
            <a:xfrm>
              <a:off x="13788576"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5" name="object 12">
              <a:extLst>
                <a:ext uri="{FF2B5EF4-FFF2-40B4-BE49-F238E27FC236}">
                  <a16:creationId xmlns:a16="http://schemas.microsoft.com/office/drawing/2014/main" id="{2E7A9E87-646F-954A-A25B-73D09AF5CD97}"/>
                </a:ext>
              </a:extLst>
            </p:cNvPr>
            <p:cNvSpPr/>
            <p:nvPr/>
          </p:nvSpPr>
          <p:spPr>
            <a:xfrm>
              <a:off x="19723173"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6" name="object 13">
              <a:extLst>
                <a:ext uri="{FF2B5EF4-FFF2-40B4-BE49-F238E27FC236}">
                  <a16:creationId xmlns:a16="http://schemas.microsoft.com/office/drawing/2014/main" id="{4A27ADFE-F218-1B4A-809E-4320DF9C97B4}"/>
                </a:ext>
              </a:extLst>
            </p:cNvPr>
            <p:cNvSpPr/>
            <p:nvPr/>
          </p:nvSpPr>
          <p:spPr>
            <a:xfrm>
              <a:off x="14830765" y="5664881"/>
              <a:ext cx="0" cy="1367790"/>
            </a:xfrm>
            <a:custGeom>
              <a:avLst/>
              <a:gdLst/>
              <a:ahLst/>
              <a:cxnLst/>
              <a:rect l="l" t="t" r="r" b="b"/>
              <a:pathLst>
                <a:path h="1367790">
                  <a:moveTo>
                    <a:pt x="0" y="1367591"/>
                  </a:moveTo>
                  <a:lnTo>
                    <a:pt x="0" y="0"/>
                  </a:lnTo>
                </a:path>
              </a:pathLst>
            </a:custGeom>
            <a:ln w="18460">
              <a:solidFill>
                <a:schemeClr val="accent1"/>
              </a:solidFill>
            </a:ln>
          </p:spPr>
          <p:txBody>
            <a:bodyPr wrap="square" lIns="0" tIns="0" rIns="0" bIns="0" rtlCol="0"/>
            <a:lstStyle/>
            <a:p>
              <a:endParaRPr/>
            </a:p>
          </p:txBody>
        </p:sp>
        <p:sp>
          <p:nvSpPr>
            <p:cNvPr id="67" name="object 14">
              <a:extLst>
                <a:ext uri="{FF2B5EF4-FFF2-40B4-BE49-F238E27FC236}">
                  <a16:creationId xmlns:a16="http://schemas.microsoft.com/office/drawing/2014/main" id="{6F5A039D-511F-9447-B200-3F6C26112F42}"/>
                </a:ext>
              </a:extLst>
            </p:cNvPr>
            <p:cNvSpPr/>
            <p:nvPr/>
          </p:nvSpPr>
          <p:spPr>
            <a:xfrm>
              <a:off x="16253153" y="5628289"/>
              <a:ext cx="0" cy="2120265"/>
            </a:xfrm>
            <a:custGeom>
              <a:avLst/>
              <a:gdLst/>
              <a:ahLst/>
              <a:cxnLst/>
              <a:rect l="l" t="t" r="r" b="b"/>
              <a:pathLst>
                <a:path h="2120265">
                  <a:moveTo>
                    <a:pt x="0" y="2120165"/>
                  </a:moveTo>
                  <a:lnTo>
                    <a:pt x="0" y="0"/>
                  </a:lnTo>
                </a:path>
              </a:pathLst>
            </a:custGeom>
            <a:ln w="13695">
              <a:solidFill>
                <a:schemeClr val="accent1"/>
              </a:solidFill>
            </a:ln>
          </p:spPr>
          <p:txBody>
            <a:bodyPr wrap="square" lIns="0" tIns="0" rIns="0" bIns="0" rtlCol="0"/>
            <a:lstStyle/>
            <a:p>
              <a:endParaRPr/>
            </a:p>
          </p:txBody>
        </p:sp>
        <p:sp>
          <p:nvSpPr>
            <p:cNvPr id="68" name="object 15">
              <a:extLst>
                <a:ext uri="{FF2B5EF4-FFF2-40B4-BE49-F238E27FC236}">
                  <a16:creationId xmlns:a16="http://schemas.microsoft.com/office/drawing/2014/main" id="{5F695F29-C382-AA46-9441-79AFBB33D895}"/>
                </a:ext>
              </a:extLst>
            </p:cNvPr>
            <p:cNvSpPr/>
            <p:nvPr/>
          </p:nvSpPr>
          <p:spPr>
            <a:xfrm>
              <a:off x="14198365" y="5628289"/>
              <a:ext cx="0" cy="1638935"/>
            </a:xfrm>
            <a:custGeom>
              <a:avLst/>
              <a:gdLst/>
              <a:ahLst/>
              <a:cxnLst/>
              <a:rect l="l" t="t" r="r" b="b"/>
              <a:pathLst>
                <a:path h="1638934">
                  <a:moveTo>
                    <a:pt x="0" y="1638505"/>
                  </a:moveTo>
                  <a:lnTo>
                    <a:pt x="0" y="0"/>
                  </a:lnTo>
                </a:path>
              </a:pathLst>
            </a:custGeom>
            <a:ln w="13695">
              <a:solidFill>
                <a:schemeClr val="accent1"/>
              </a:solidFill>
            </a:ln>
          </p:spPr>
          <p:txBody>
            <a:bodyPr wrap="square" lIns="0" tIns="0" rIns="0" bIns="0" rtlCol="0"/>
            <a:lstStyle/>
            <a:p>
              <a:endParaRPr/>
            </a:p>
          </p:txBody>
        </p:sp>
        <p:sp>
          <p:nvSpPr>
            <p:cNvPr id="69" name="object 16">
              <a:extLst>
                <a:ext uri="{FF2B5EF4-FFF2-40B4-BE49-F238E27FC236}">
                  <a16:creationId xmlns:a16="http://schemas.microsoft.com/office/drawing/2014/main" id="{CF57C7E7-236E-5747-BC21-2B7A4B310971}"/>
                </a:ext>
              </a:extLst>
            </p:cNvPr>
            <p:cNvSpPr/>
            <p:nvPr/>
          </p:nvSpPr>
          <p:spPr>
            <a:xfrm>
              <a:off x="17238634" y="5628290"/>
              <a:ext cx="0" cy="1367790"/>
            </a:xfrm>
            <a:custGeom>
              <a:avLst/>
              <a:gdLst/>
              <a:ahLst/>
              <a:cxnLst/>
              <a:rect l="l" t="t" r="r" b="b"/>
              <a:pathLst>
                <a:path h="1367790">
                  <a:moveTo>
                    <a:pt x="0" y="1367591"/>
                  </a:moveTo>
                  <a:lnTo>
                    <a:pt x="0" y="0"/>
                  </a:lnTo>
                </a:path>
              </a:pathLst>
            </a:custGeom>
            <a:ln w="7737">
              <a:solidFill>
                <a:schemeClr val="accent1"/>
              </a:solidFill>
            </a:ln>
          </p:spPr>
          <p:txBody>
            <a:bodyPr wrap="square" lIns="0" tIns="0" rIns="0" bIns="0" rtlCol="0"/>
            <a:lstStyle/>
            <a:p>
              <a:endParaRPr/>
            </a:p>
          </p:txBody>
        </p:sp>
        <p:sp>
          <p:nvSpPr>
            <p:cNvPr id="70" name="object 17">
              <a:extLst>
                <a:ext uri="{FF2B5EF4-FFF2-40B4-BE49-F238E27FC236}">
                  <a16:creationId xmlns:a16="http://schemas.microsoft.com/office/drawing/2014/main" id="{CC2F267F-D852-5644-A8EB-E3C0A50285D5}"/>
                </a:ext>
              </a:extLst>
            </p:cNvPr>
            <p:cNvSpPr/>
            <p:nvPr/>
          </p:nvSpPr>
          <p:spPr>
            <a:xfrm>
              <a:off x="17336739" y="4738307"/>
              <a:ext cx="0" cy="1367790"/>
            </a:xfrm>
            <a:custGeom>
              <a:avLst/>
              <a:gdLst/>
              <a:ahLst/>
              <a:cxnLst/>
              <a:rect l="l" t="t" r="r" b="b"/>
              <a:pathLst>
                <a:path h="1367789">
                  <a:moveTo>
                    <a:pt x="0" y="1367581"/>
                  </a:moveTo>
                  <a:lnTo>
                    <a:pt x="0" y="0"/>
                  </a:lnTo>
                </a:path>
              </a:pathLst>
            </a:custGeom>
            <a:ln w="37506">
              <a:solidFill>
                <a:schemeClr val="accent1"/>
              </a:solidFill>
            </a:ln>
          </p:spPr>
          <p:txBody>
            <a:bodyPr wrap="square" lIns="0" tIns="0" rIns="0" bIns="0" rtlCol="0"/>
            <a:lstStyle/>
            <a:p>
              <a:endParaRPr/>
            </a:p>
          </p:txBody>
        </p:sp>
        <p:sp>
          <p:nvSpPr>
            <p:cNvPr id="71" name="object 18">
              <a:extLst>
                <a:ext uri="{FF2B5EF4-FFF2-40B4-BE49-F238E27FC236}">
                  <a16:creationId xmlns:a16="http://schemas.microsoft.com/office/drawing/2014/main" id="{3D4CEAB5-907E-354D-8BBC-52D2B8327B31}"/>
                </a:ext>
              </a:extLst>
            </p:cNvPr>
            <p:cNvSpPr/>
            <p:nvPr/>
          </p:nvSpPr>
          <p:spPr>
            <a:xfrm>
              <a:off x="16334886" y="4083645"/>
              <a:ext cx="0" cy="1825625"/>
            </a:xfrm>
            <a:custGeom>
              <a:avLst/>
              <a:gdLst/>
              <a:ahLst/>
              <a:cxnLst/>
              <a:rect l="l" t="t" r="r" b="b"/>
              <a:pathLst>
                <a:path h="1825625">
                  <a:moveTo>
                    <a:pt x="0" y="1825002"/>
                  </a:moveTo>
                  <a:lnTo>
                    <a:pt x="0" y="0"/>
                  </a:lnTo>
                </a:path>
              </a:pathLst>
            </a:custGeom>
            <a:ln w="32742">
              <a:solidFill>
                <a:schemeClr val="accent1"/>
              </a:solidFill>
            </a:ln>
          </p:spPr>
          <p:txBody>
            <a:bodyPr wrap="square" lIns="0" tIns="0" rIns="0" bIns="0" rtlCol="0"/>
            <a:lstStyle/>
            <a:p>
              <a:endParaRPr/>
            </a:p>
          </p:txBody>
        </p:sp>
        <p:sp>
          <p:nvSpPr>
            <p:cNvPr id="72" name="object 19">
              <a:extLst>
                <a:ext uri="{FF2B5EF4-FFF2-40B4-BE49-F238E27FC236}">
                  <a16:creationId xmlns:a16="http://schemas.microsoft.com/office/drawing/2014/main" id="{31417C22-3690-3742-9682-F5F58C88724E}"/>
                </a:ext>
              </a:extLst>
            </p:cNvPr>
            <p:cNvSpPr/>
            <p:nvPr/>
          </p:nvSpPr>
          <p:spPr>
            <a:xfrm>
              <a:off x="15884107" y="5422101"/>
              <a:ext cx="0" cy="1367790"/>
            </a:xfrm>
            <a:custGeom>
              <a:avLst/>
              <a:gdLst/>
              <a:ahLst/>
              <a:cxnLst/>
              <a:rect l="l" t="t" r="r" b="b"/>
              <a:pathLst>
                <a:path h="1367790">
                  <a:moveTo>
                    <a:pt x="0" y="1367581"/>
                  </a:moveTo>
                  <a:lnTo>
                    <a:pt x="0" y="0"/>
                  </a:lnTo>
                </a:path>
              </a:pathLst>
            </a:custGeom>
            <a:ln w="32742">
              <a:solidFill>
                <a:schemeClr val="accent1"/>
              </a:solidFill>
            </a:ln>
          </p:spPr>
          <p:txBody>
            <a:bodyPr wrap="square" lIns="0" tIns="0" rIns="0" bIns="0" rtlCol="0"/>
            <a:lstStyle/>
            <a:p>
              <a:endParaRPr/>
            </a:p>
          </p:txBody>
        </p:sp>
        <p:sp>
          <p:nvSpPr>
            <p:cNvPr id="73" name="object 20">
              <a:extLst>
                <a:ext uri="{FF2B5EF4-FFF2-40B4-BE49-F238E27FC236}">
                  <a16:creationId xmlns:a16="http://schemas.microsoft.com/office/drawing/2014/main" id="{DABB4064-C1A1-9F42-94FD-38CFE3331A7A}"/>
                </a:ext>
              </a:extLst>
            </p:cNvPr>
            <p:cNvSpPr/>
            <p:nvPr/>
          </p:nvSpPr>
          <p:spPr>
            <a:xfrm>
              <a:off x="14896851" y="4483837"/>
              <a:ext cx="0" cy="1367790"/>
            </a:xfrm>
            <a:custGeom>
              <a:avLst/>
              <a:gdLst/>
              <a:ahLst/>
              <a:cxnLst/>
              <a:rect l="l" t="t" r="r" b="b"/>
              <a:pathLst>
                <a:path h="1367789">
                  <a:moveTo>
                    <a:pt x="0" y="1367581"/>
                  </a:moveTo>
                  <a:lnTo>
                    <a:pt x="0" y="0"/>
                  </a:lnTo>
                </a:path>
              </a:pathLst>
            </a:custGeom>
            <a:ln w="26794">
              <a:solidFill>
                <a:schemeClr val="accent1"/>
              </a:solidFill>
            </a:ln>
          </p:spPr>
          <p:txBody>
            <a:bodyPr wrap="square" lIns="0" tIns="0" rIns="0" bIns="0" rtlCol="0"/>
            <a:lstStyle/>
            <a:p>
              <a:endParaRPr/>
            </a:p>
          </p:txBody>
        </p:sp>
        <p:sp>
          <p:nvSpPr>
            <p:cNvPr id="74" name="object 21">
              <a:extLst>
                <a:ext uri="{FF2B5EF4-FFF2-40B4-BE49-F238E27FC236}">
                  <a16:creationId xmlns:a16="http://schemas.microsoft.com/office/drawing/2014/main" id="{80E89B1B-8A92-3848-8A50-1F65449BC0E6}"/>
                </a:ext>
              </a:extLst>
            </p:cNvPr>
            <p:cNvSpPr/>
            <p:nvPr/>
          </p:nvSpPr>
          <p:spPr>
            <a:xfrm>
              <a:off x="13823475"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75" name="object 22">
              <a:extLst>
                <a:ext uri="{FF2B5EF4-FFF2-40B4-BE49-F238E27FC236}">
                  <a16:creationId xmlns:a16="http://schemas.microsoft.com/office/drawing/2014/main" id="{62EEBB27-1388-1E46-8386-E27D84C15447}"/>
                </a:ext>
              </a:extLst>
            </p:cNvPr>
            <p:cNvSpPr/>
            <p:nvPr/>
          </p:nvSpPr>
          <p:spPr>
            <a:xfrm>
              <a:off x="19859887"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76" name="object 23">
              <a:extLst>
                <a:ext uri="{FF2B5EF4-FFF2-40B4-BE49-F238E27FC236}">
                  <a16:creationId xmlns:a16="http://schemas.microsoft.com/office/drawing/2014/main" id="{4CBC4500-76B5-BE4C-A136-E5E1A4547121}"/>
                </a:ext>
              </a:extLst>
            </p:cNvPr>
            <p:cNvSpPr/>
            <p:nvPr/>
          </p:nvSpPr>
          <p:spPr>
            <a:xfrm>
              <a:off x="6366464" y="4738306"/>
              <a:ext cx="0" cy="1170940"/>
            </a:xfrm>
            <a:custGeom>
              <a:avLst/>
              <a:gdLst/>
              <a:ahLst/>
              <a:cxnLst/>
              <a:rect l="l" t="t" r="r" b="b"/>
              <a:pathLst>
                <a:path h="1170939">
                  <a:moveTo>
                    <a:pt x="0" y="1170341"/>
                  </a:moveTo>
                  <a:lnTo>
                    <a:pt x="0" y="0"/>
                  </a:lnTo>
                </a:path>
              </a:pathLst>
            </a:custGeom>
            <a:ln w="10125">
              <a:solidFill>
                <a:schemeClr val="accent1"/>
              </a:solidFill>
            </a:ln>
          </p:spPr>
          <p:txBody>
            <a:bodyPr wrap="square" lIns="0" tIns="0" rIns="0" bIns="0" rtlCol="0"/>
            <a:lstStyle/>
            <a:p>
              <a:endParaRPr/>
            </a:p>
          </p:txBody>
        </p:sp>
        <p:sp>
          <p:nvSpPr>
            <p:cNvPr id="77" name="object 24">
              <a:extLst>
                <a:ext uri="{FF2B5EF4-FFF2-40B4-BE49-F238E27FC236}">
                  <a16:creationId xmlns:a16="http://schemas.microsoft.com/office/drawing/2014/main" id="{66CDEB0C-3566-4D45-9173-B6CB35F86EA4}"/>
                </a:ext>
              </a:extLst>
            </p:cNvPr>
            <p:cNvSpPr/>
            <p:nvPr/>
          </p:nvSpPr>
          <p:spPr>
            <a:xfrm>
              <a:off x="18313743" y="4270142"/>
              <a:ext cx="0" cy="1638935"/>
            </a:xfrm>
            <a:custGeom>
              <a:avLst/>
              <a:gdLst/>
              <a:ahLst/>
              <a:cxnLst/>
              <a:rect l="l" t="t" r="r" b="b"/>
              <a:pathLst>
                <a:path h="1638935">
                  <a:moveTo>
                    <a:pt x="0" y="1638505"/>
                  </a:moveTo>
                  <a:lnTo>
                    <a:pt x="0" y="0"/>
                  </a:lnTo>
                </a:path>
              </a:pathLst>
            </a:custGeom>
            <a:ln w="10125">
              <a:solidFill>
                <a:schemeClr val="accent1"/>
              </a:solidFill>
            </a:ln>
          </p:spPr>
          <p:txBody>
            <a:bodyPr wrap="square" lIns="0" tIns="0" rIns="0" bIns="0" rtlCol="0"/>
            <a:lstStyle/>
            <a:p>
              <a:endParaRPr/>
            </a:p>
          </p:txBody>
        </p:sp>
        <p:sp>
          <p:nvSpPr>
            <p:cNvPr id="78" name="object 25">
              <a:extLst>
                <a:ext uri="{FF2B5EF4-FFF2-40B4-BE49-F238E27FC236}">
                  <a16:creationId xmlns:a16="http://schemas.microsoft.com/office/drawing/2014/main" id="{2E837B53-1EF7-8744-A427-F95623B3BB33}"/>
                </a:ext>
              </a:extLst>
            </p:cNvPr>
            <p:cNvSpPr/>
            <p:nvPr/>
          </p:nvSpPr>
          <p:spPr>
            <a:xfrm>
              <a:off x="240378"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79" name="object 26">
              <a:extLst>
                <a:ext uri="{FF2B5EF4-FFF2-40B4-BE49-F238E27FC236}">
                  <a16:creationId xmlns:a16="http://schemas.microsoft.com/office/drawing/2014/main" id="{6B29EA59-8629-E144-915F-72688335EA8B}"/>
                </a:ext>
              </a:extLst>
            </p:cNvPr>
            <p:cNvSpPr/>
            <p:nvPr/>
          </p:nvSpPr>
          <p:spPr>
            <a:xfrm>
              <a:off x="240379"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80" name="object 27">
              <a:extLst>
                <a:ext uri="{FF2B5EF4-FFF2-40B4-BE49-F238E27FC236}">
                  <a16:creationId xmlns:a16="http://schemas.microsoft.com/office/drawing/2014/main" id="{AF73F3F9-2068-704D-87A5-24F775D15D67}"/>
                </a:ext>
              </a:extLst>
            </p:cNvPr>
            <p:cNvSpPr/>
            <p:nvPr/>
          </p:nvSpPr>
          <p:spPr>
            <a:xfrm>
              <a:off x="5945333" y="4334946"/>
              <a:ext cx="0" cy="1574165"/>
            </a:xfrm>
            <a:custGeom>
              <a:avLst/>
              <a:gdLst/>
              <a:ahLst/>
              <a:cxnLst/>
              <a:rect l="l" t="t" r="r" b="b"/>
              <a:pathLst>
                <a:path h="1574164">
                  <a:moveTo>
                    <a:pt x="0" y="1573700"/>
                  </a:moveTo>
                  <a:lnTo>
                    <a:pt x="0" y="0"/>
                  </a:lnTo>
                </a:path>
              </a:pathLst>
            </a:custGeom>
            <a:ln w="8931">
              <a:solidFill>
                <a:schemeClr val="accent1"/>
              </a:solidFill>
            </a:ln>
          </p:spPr>
          <p:txBody>
            <a:bodyPr wrap="square" lIns="0" tIns="0" rIns="0" bIns="0" rtlCol="0"/>
            <a:lstStyle/>
            <a:p>
              <a:endParaRPr/>
            </a:p>
          </p:txBody>
        </p:sp>
        <p:sp>
          <p:nvSpPr>
            <p:cNvPr id="81" name="object 28">
              <a:extLst>
                <a:ext uri="{FF2B5EF4-FFF2-40B4-BE49-F238E27FC236}">
                  <a16:creationId xmlns:a16="http://schemas.microsoft.com/office/drawing/2014/main" id="{A86B55A8-AD85-8148-87D5-A2371C99D8D2}"/>
                </a:ext>
              </a:extLst>
            </p:cNvPr>
            <p:cNvSpPr/>
            <p:nvPr/>
          </p:nvSpPr>
          <p:spPr>
            <a:xfrm>
              <a:off x="647602" y="4541066"/>
              <a:ext cx="0" cy="1367790"/>
            </a:xfrm>
            <a:custGeom>
              <a:avLst/>
              <a:gdLst/>
              <a:ahLst/>
              <a:cxnLst/>
              <a:rect l="l" t="t" r="r" b="b"/>
              <a:pathLst>
                <a:path h="1367789">
                  <a:moveTo>
                    <a:pt x="0" y="1367581"/>
                  </a:moveTo>
                  <a:lnTo>
                    <a:pt x="0" y="0"/>
                  </a:lnTo>
                </a:path>
              </a:pathLst>
            </a:custGeom>
            <a:ln w="7737">
              <a:solidFill>
                <a:schemeClr val="accent1"/>
              </a:solidFill>
            </a:ln>
          </p:spPr>
          <p:txBody>
            <a:bodyPr wrap="square" lIns="0" tIns="0" rIns="0" bIns="0" rtlCol="0"/>
            <a:lstStyle/>
            <a:p>
              <a:endParaRPr/>
            </a:p>
          </p:txBody>
        </p:sp>
      </p:grpSp>
      <p:sp>
        <p:nvSpPr>
          <p:cNvPr id="82" name="Slide Number Placeholder 5">
            <a:extLst>
              <a:ext uri="{FF2B5EF4-FFF2-40B4-BE49-F238E27FC236}">
                <a16:creationId xmlns:a16="http://schemas.microsoft.com/office/drawing/2014/main" id="{B9E44DC8-AB7C-394C-8E38-489C44522C83}"/>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384332697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3-Text-Blue-Streamlined">
    <p:bg>
      <p:bgPr>
        <a:solidFill>
          <a:srgbClr val="FFFFFF"/>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108CAAD-0E63-C927-255B-F8B34ACEFD43}"/>
              </a:ext>
            </a:extLst>
          </p:cNvPr>
          <p:cNvSpPr/>
          <p:nvPr userDrawn="1"/>
        </p:nvSpPr>
        <p:spPr>
          <a:xfrm>
            <a:off x="0" y="6955"/>
            <a:ext cx="12192000" cy="40613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3529" y="2000251"/>
            <a:ext cx="5827071" cy="413340"/>
          </a:xfrm>
        </p:spPr>
        <p:txBody>
          <a:bodyPr lIns="0" tIns="0" rIns="0" bIns="0">
            <a:noAutofit/>
          </a:bodyPr>
          <a:lstStyle>
            <a:lvl1pPr marL="0" indent="0">
              <a:buNone/>
              <a:defRPr lang="en-US" sz="2000" b="1" i="0" kern="1200" dirty="0">
                <a:solidFill>
                  <a:schemeClr val="accent2"/>
                </a:solidFill>
                <a:latin typeface="Obviously Wide Medi" pitchFamily="8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Add Section Header</a:t>
            </a:r>
          </a:p>
        </p:txBody>
      </p:sp>
      <p:sp>
        <p:nvSpPr>
          <p:cNvPr id="4" name="Text Placeholder 3">
            <a:extLst>
              <a:ext uri="{FF2B5EF4-FFF2-40B4-BE49-F238E27FC236}">
                <a16:creationId xmlns:a16="http://schemas.microsoft.com/office/drawing/2014/main" id="{3161FB7C-4023-4845-8951-9DDECD6B5AC8}"/>
              </a:ext>
            </a:extLst>
          </p:cNvPr>
          <p:cNvSpPr>
            <a:spLocks noGrp="1"/>
          </p:cNvSpPr>
          <p:nvPr>
            <p:ph type="body" sz="quarter" idx="19" hasCustomPrompt="1"/>
          </p:nvPr>
        </p:nvSpPr>
        <p:spPr>
          <a:xfrm>
            <a:off x="243529" y="2730500"/>
            <a:ext cx="5827071"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5" name="Text Placeholder 3">
            <a:extLst>
              <a:ext uri="{FF2B5EF4-FFF2-40B4-BE49-F238E27FC236}">
                <a16:creationId xmlns:a16="http://schemas.microsoft.com/office/drawing/2014/main" id="{E6B2B4E8-858F-E442-A0C0-2604E30ACC19}"/>
              </a:ext>
            </a:extLst>
          </p:cNvPr>
          <p:cNvSpPr>
            <a:spLocks noGrp="1"/>
          </p:cNvSpPr>
          <p:nvPr>
            <p:ph type="body" sz="quarter" idx="20" hasCustomPrompt="1"/>
          </p:nvPr>
        </p:nvSpPr>
        <p:spPr>
          <a:xfrm>
            <a:off x="6097651" y="2730500"/>
            <a:ext cx="5521325"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0" name="Title 1">
            <a:extLst>
              <a:ext uri="{FF2B5EF4-FFF2-40B4-BE49-F238E27FC236}">
                <a16:creationId xmlns:a16="http://schemas.microsoft.com/office/drawing/2014/main" id="{294D3B3C-6D7C-6441-B7F9-4B397F80561D}"/>
              </a:ext>
            </a:extLst>
          </p:cNvPr>
          <p:cNvSpPr>
            <a:spLocks noGrp="1"/>
          </p:cNvSpPr>
          <p:nvPr>
            <p:ph type="title" hasCustomPrompt="1"/>
          </p:nvPr>
        </p:nvSpPr>
        <p:spPr>
          <a:xfrm>
            <a:off x="1085102" y="276519"/>
            <a:ext cx="10697362" cy="709977"/>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grpSp>
        <p:nvGrpSpPr>
          <p:cNvPr id="45" name="Group 44">
            <a:extLst>
              <a:ext uri="{FF2B5EF4-FFF2-40B4-BE49-F238E27FC236}">
                <a16:creationId xmlns:a16="http://schemas.microsoft.com/office/drawing/2014/main" id="{9A53C210-D38F-B147-8B38-51E72E04B2CE}"/>
              </a:ext>
            </a:extLst>
          </p:cNvPr>
          <p:cNvGrpSpPr/>
          <p:nvPr userDrawn="1"/>
        </p:nvGrpSpPr>
        <p:grpSpPr>
          <a:xfrm>
            <a:off x="11479694" y="484771"/>
            <a:ext cx="712306" cy="5410029"/>
            <a:chOff x="11492959" y="484771"/>
            <a:chExt cx="712306" cy="5410029"/>
          </a:xfrm>
        </p:grpSpPr>
        <p:grpSp>
          <p:nvGrpSpPr>
            <p:cNvPr id="46" name="Group 45">
              <a:extLst>
                <a:ext uri="{FF2B5EF4-FFF2-40B4-BE49-F238E27FC236}">
                  <a16:creationId xmlns:a16="http://schemas.microsoft.com/office/drawing/2014/main" id="{D743CD63-4EBD-FF43-82E4-44622ECF7F26}"/>
                </a:ext>
              </a:extLst>
            </p:cNvPr>
            <p:cNvGrpSpPr/>
            <p:nvPr userDrawn="1"/>
          </p:nvGrpSpPr>
          <p:grpSpPr>
            <a:xfrm>
              <a:off x="11492959" y="484771"/>
              <a:ext cx="712305" cy="98641"/>
              <a:chOff x="11492959" y="484771"/>
              <a:chExt cx="712305" cy="98641"/>
            </a:xfrm>
          </p:grpSpPr>
          <p:sp>
            <p:nvSpPr>
              <p:cNvPr id="63" name="object 12">
                <a:extLst>
                  <a:ext uri="{FF2B5EF4-FFF2-40B4-BE49-F238E27FC236}">
                    <a16:creationId xmlns:a16="http://schemas.microsoft.com/office/drawing/2014/main" id="{70C3B72A-0255-A643-8BCB-743321AE4C45}"/>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4" name="object 22">
                <a:extLst>
                  <a:ext uri="{FF2B5EF4-FFF2-40B4-BE49-F238E27FC236}">
                    <a16:creationId xmlns:a16="http://schemas.microsoft.com/office/drawing/2014/main" id="{AF4E6DA5-78BD-9A43-8031-F3D6B002AC64}"/>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7" name="Group 46">
              <a:extLst>
                <a:ext uri="{FF2B5EF4-FFF2-40B4-BE49-F238E27FC236}">
                  <a16:creationId xmlns:a16="http://schemas.microsoft.com/office/drawing/2014/main" id="{A127F773-8447-EF4B-B718-12D5F2E991AF}"/>
                </a:ext>
              </a:extLst>
            </p:cNvPr>
            <p:cNvGrpSpPr/>
            <p:nvPr userDrawn="1"/>
          </p:nvGrpSpPr>
          <p:grpSpPr>
            <a:xfrm>
              <a:off x="11492959" y="837460"/>
              <a:ext cx="712305" cy="112876"/>
              <a:chOff x="11492959" y="837460"/>
              <a:chExt cx="712305" cy="112876"/>
            </a:xfrm>
          </p:grpSpPr>
          <p:sp>
            <p:nvSpPr>
              <p:cNvPr id="60" name="object 10">
                <a:extLst>
                  <a:ext uri="{FF2B5EF4-FFF2-40B4-BE49-F238E27FC236}">
                    <a16:creationId xmlns:a16="http://schemas.microsoft.com/office/drawing/2014/main" id="{E777F725-CE64-6C48-BCB5-3829866DA261}"/>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61" name="object 10">
                <a:extLst>
                  <a:ext uri="{FF2B5EF4-FFF2-40B4-BE49-F238E27FC236}">
                    <a16:creationId xmlns:a16="http://schemas.microsoft.com/office/drawing/2014/main" id="{C82B53FD-9695-1A4A-A1D7-1CB7DDBD7104}"/>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62" name="object 22">
                <a:extLst>
                  <a:ext uri="{FF2B5EF4-FFF2-40B4-BE49-F238E27FC236}">
                    <a16:creationId xmlns:a16="http://schemas.microsoft.com/office/drawing/2014/main" id="{F9E7742B-2A8C-B64E-B27E-97E41BBED308}"/>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8" name="Group 47">
              <a:extLst>
                <a:ext uri="{FF2B5EF4-FFF2-40B4-BE49-F238E27FC236}">
                  <a16:creationId xmlns:a16="http://schemas.microsoft.com/office/drawing/2014/main" id="{F599F89F-F1FF-A94F-A99A-0AC7EBEC9CE6}"/>
                </a:ext>
              </a:extLst>
            </p:cNvPr>
            <p:cNvGrpSpPr/>
            <p:nvPr userDrawn="1"/>
          </p:nvGrpSpPr>
          <p:grpSpPr>
            <a:xfrm>
              <a:off x="11492959" y="1459641"/>
              <a:ext cx="712305" cy="18623"/>
              <a:chOff x="11492959" y="1459641"/>
              <a:chExt cx="712305" cy="18623"/>
            </a:xfrm>
          </p:grpSpPr>
          <p:sp>
            <p:nvSpPr>
              <p:cNvPr id="58" name="object 10">
                <a:extLst>
                  <a:ext uri="{FF2B5EF4-FFF2-40B4-BE49-F238E27FC236}">
                    <a16:creationId xmlns:a16="http://schemas.microsoft.com/office/drawing/2014/main" id="{22D50117-144D-2042-8838-D6BD708EE213}"/>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9" name="object 22">
                <a:extLst>
                  <a:ext uri="{FF2B5EF4-FFF2-40B4-BE49-F238E27FC236}">
                    <a16:creationId xmlns:a16="http://schemas.microsoft.com/office/drawing/2014/main" id="{B3170071-F337-9B4D-8523-2A0337757F1B}"/>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9" name="Group 48">
              <a:extLst>
                <a:ext uri="{FF2B5EF4-FFF2-40B4-BE49-F238E27FC236}">
                  <a16:creationId xmlns:a16="http://schemas.microsoft.com/office/drawing/2014/main" id="{A2614D46-AB61-0442-AA3D-26EAFA482188}"/>
                </a:ext>
              </a:extLst>
            </p:cNvPr>
            <p:cNvGrpSpPr/>
            <p:nvPr userDrawn="1"/>
          </p:nvGrpSpPr>
          <p:grpSpPr>
            <a:xfrm>
              <a:off x="11492959" y="2418879"/>
              <a:ext cx="712305" cy="126395"/>
              <a:chOff x="11492959" y="2418879"/>
              <a:chExt cx="712305" cy="126395"/>
            </a:xfrm>
          </p:grpSpPr>
          <p:sp>
            <p:nvSpPr>
              <p:cNvPr id="56" name="object 10">
                <a:extLst>
                  <a:ext uri="{FF2B5EF4-FFF2-40B4-BE49-F238E27FC236}">
                    <a16:creationId xmlns:a16="http://schemas.microsoft.com/office/drawing/2014/main" id="{86B64305-E4EF-474F-9A3C-352E1DA9E458}"/>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7" name="object 22">
                <a:extLst>
                  <a:ext uri="{FF2B5EF4-FFF2-40B4-BE49-F238E27FC236}">
                    <a16:creationId xmlns:a16="http://schemas.microsoft.com/office/drawing/2014/main" id="{5A780A98-3242-FF41-81F7-434BE8AC1D47}"/>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50" name="object 22">
              <a:extLst>
                <a:ext uri="{FF2B5EF4-FFF2-40B4-BE49-F238E27FC236}">
                  <a16:creationId xmlns:a16="http://schemas.microsoft.com/office/drawing/2014/main" id="{2A06A007-BFA8-F841-907E-F5982031CC2F}"/>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51" name="Group 50">
              <a:extLst>
                <a:ext uri="{FF2B5EF4-FFF2-40B4-BE49-F238E27FC236}">
                  <a16:creationId xmlns:a16="http://schemas.microsoft.com/office/drawing/2014/main" id="{7B746EDC-FE6D-444C-902A-779258B4783A}"/>
                </a:ext>
              </a:extLst>
            </p:cNvPr>
            <p:cNvGrpSpPr/>
            <p:nvPr userDrawn="1"/>
          </p:nvGrpSpPr>
          <p:grpSpPr>
            <a:xfrm>
              <a:off x="11492959" y="5160951"/>
              <a:ext cx="712305" cy="70754"/>
              <a:chOff x="11492959" y="5160951"/>
              <a:chExt cx="712305" cy="70754"/>
            </a:xfrm>
          </p:grpSpPr>
          <p:sp>
            <p:nvSpPr>
              <p:cNvPr id="54" name="object 22">
                <a:extLst>
                  <a:ext uri="{FF2B5EF4-FFF2-40B4-BE49-F238E27FC236}">
                    <a16:creationId xmlns:a16="http://schemas.microsoft.com/office/drawing/2014/main" id="{3011B8D6-C982-2D48-BFD1-047936EE2A21}"/>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5" name="object 10">
                <a:extLst>
                  <a:ext uri="{FF2B5EF4-FFF2-40B4-BE49-F238E27FC236}">
                    <a16:creationId xmlns:a16="http://schemas.microsoft.com/office/drawing/2014/main" id="{3894879A-F527-3B49-AFE7-1D35877F5B2A}"/>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52" name="object 22">
              <a:extLst>
                <a:ext uri="{FF2B5EF4-FFF2-40B4-BE49-F238E27FC236}">
                  <a16:creationId xmlns:a16="http://schemas.microsoft.com/office/drawing/2014/main" id="{3A44FFE2-CC80-F541-A5F5-026F6EB2DE0D}"/>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3" name="object 10">
              <a:extLst>
                <a:ext uri="{FF2B5EF4-FFF2-40B4-BE49-F238E27FC236}">
                  <a16:creationId xmlns:a16="http://schemas.microsoft.com/office/drawing/2014/main" id="{E5F44BB9-D299-1749-B4BB-FED2A2B0DCA8}"/>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pic>
        <p:nvPicPr>
          <p:cNvPr id="44" name="Picture 43">
            <a:extLst>
              <a:ext uri="{FF2B5EF4-FFF2-40B4-BE49-F238E27FC236}">
                <a16:creationId xmlns:a16="http://schemas.microsoft.com/office/drawing/2014/main" id="{80637074-04E7-044E-AA67-C4BCAA7E008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Tree>
    <p:extLst>
      <p:ext uri="{BB962C8B-B14F-4D97-AF65-F5344CB8AC3E}">
        <p14:creationId xmlns:p14="http://schemas.microsoft.com/office/powerpoint/2010/main" val="92165231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4-Text-Blue-Streamlined">
    <p:bg>
      <p:bgPr>
        <a:solidFill>
          <a:srgbClr val="FFFFFF"/>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9BA3367-E24F-45E3-EEDB-32AC7B21884C}"/>
              </a:ext>
            </a:extLst>
          </p:cNvPr>
          <p:cNvSpPr/>
          <p:nvPr userDrawn="1"/>
        </p:nvSpPr>
        <p:spPr>
          <a:xfrm>
            <a:off x="0" y="6955"/>
            <a:ext cx="12192000" cy="40613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a16="http://schemas.microsoft.com/office/drawing/2014/main" id="{C5C154C9-44A6-FA42-BB1E-C12008EA04EA}"/>
              </a:ext>
            </a:extLst>
          </p:cNvPr>
          <p:cNvSpPr>
            <a:spLocks noGrp="1"/>
          </p:cNvSpPr>
          <p:nvPr>
            <p:ph type="title" hasCustomPrompt="1"/>
          </p:nvPr>
        </p:nvSpPr>
        <p:spPr>
          <a:xfrm>
            <a:off x="1090420" y="264139"/>
            <a:ext cx="10845164" cy="724469"/>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grpSp>
        <p:nvGrpSpPr>
          <p:cNvPr id="40" name="Group 39">
            <a:extLst>
              <a:ext uri="{FF2B5EF4-FFF2-40B4-BE49-F238E27FC236}">
                <a16:creationId xmlns:a16="http://schemas.microsoft.com/office/drawing/2014/main" id="{AFB4AA37-BF70-8540-AE2A-C91FAE33FB3B}"/>
              </a:ext>
            </a:extLst>
          </p:cNvPr>
          <p:cNvGrpSpPr/>
          <p:nvPr userDrawn="1"/>
        </p:nvGrpSpPr>
        <p:grpSpPr>
          <a:xfrm>
            <a:off x="11479694" y="484771"/>
            <a:ext cx="712306" cy="5410029"/>
            <a:chOff x="11492959" y="484771"/>
            <a:chExt cx="712306" cy="5410029"/>
          </a:xfrm>
        </p:grpSpPr>
        <p:grpSp>
          <p:nvGrpSpPr>
            <p:cNvPr id="41" name="Group 40">
              <a:extLst>
                <a:ext uri="{FF2B5EF4-FFF2-40B4-BE49-F238E27FC236}">
                  <a16:creationId xmlns:a16="http://schemas.microsoft.com/office/drawing/2014/main" id="{04B3620B-0D6A-9142-AD0A-72D172EB93A0}"/>
                </a:ext>
              </a:extLst>
            </p:cNvPr>
            <p:cNvGrpSpPr/>
            <p:nvPr userDrawn="1"/>
          </p:nvGrpSpPr>
          <p:grpSpPr>
            <a:xfrm>
              <a:off x="11492959" y="484771"/>
              <a:ext cx="712305" cy="98641"/>
              <a:chOff x="11492959" y="484771"/>
              <a:chExt cx="712305" cy="98641"/>
            </a:xfrm>
          </p:grpSpPr>
          <p:sp>
            <p:nvSpPr>
              <p:cNvPr id="59" name="object 12">
                <a:extLst>
                  <a:ext uri="{FF2B5EF4-FFF2-40B4-BE49-F238E27FC236}">
                    <a16:creationId xmlns:a16="http://schemas.microsoft.com/office/drawing/2014/main" id="{5F7BFEB3-637E-6F4A-BEA9-E19064179276}"/>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0" name="object 22">
                <a:extLst>
                  <a:ext uri="{FF2B5EF4-FFF2-40B4-BE49-F238E27FC236}">
                    <a16:creationId xmlns:a16="http://schemas.microsoft.com/office/drawing/2014/main" id="{05D80A4C-6C63-F445-9B37-3D99C9B33A85}"/>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3" name="Group 42">
              <a:extLst>
                <a:ext uri="{FF2B5EF4-FFF2-40B4-BE49-F238E27FC236}">
                  <a16:creationId xmlns:a16="http://schemas.microsoft.com/office/drawing/2014/main" id="{C22D5248-E2D7-5640-8C3C-D9896F630700}"/>
                </a:ext>
              </a:extLst>
            </p:cNvPr>
            <p:cNvGrpSpPr/>
            <p:nvPr userDrawn="1"/>
          </p:nvGrpSpPr>
          <p:grpSpPr>
            <a:xfrm>
              <a:off x="11492959" y="837460"/>
              <a:ext cx="712305" cy="112876"/>
              <a:chOff x="11492959" y="837460"/>
              <a:chExt cx="712305" cy="112876"/>
            </a:xfrm>
          </p:grpSpPr>
          <p:sp>
            <p:nvSpPr>
              <p:cNvPr id="56" name="object 10">
                <a:extLst>
                  <a:ext uri="{FF2B5EF4-FFF2-40B4-BE49-F238E27FC236}">
                    <a16:creationId xmlns:a16="http://schemas.microsoft.com/office/drawing/2014/main" id="{9E3B24FD-B0B8-5848-962F-11B852D29922}"/>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57" name="object 10">
                <a:extLst>
                  <a:ext uri="{FF2B5EF4-FFF2-40B4-BE49-F238E27FC236}">
                    <a16:creationId xmlns:a16="http://schemas.microsoft.com/office/drawing/2014/main" id="{9AF010AD-EF15-2941-9562-46612A168E88}"/>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8" name="object 22">
                <a:extLst>
                  <a:ext uri="{FF2B5EF4-FFF2-40B4-BE49-F238E27FC236}">
                    <a16:creationId xmlns:a16="http://schemas.microsoft.com/office/drawing/2014/main" id="{C0727FC3-B538-FB44-B5DF-4CE535291A45}"/>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4" name="Group 43">
              <a:extLst>
                <a:ext uri="{FF2B5EF4-FFF2-40B4-BE49-F238E27FC236}">
                  <a16:creationId xmlns:a16="http://schemas.microsoft.com/office/drawing/2014/main" id="{7CBA3F1B-EC3D-0740-A4DC-9F40DC1299AC}"/>
                </a:ext>
              </a:extLst>
            </p:cNvPr>
            <p:cNvGrpSpPr/>
            <p:nvPr userDrawn="1"/>
          </p:nvGrpSpPr>
          <p:grpSpPr>
            <a:xfrm>
              <a:off x="11492959" y="1459641"/>
              <a:ext cx="712305" cy="18623"/>
              <a:chOff x="11492959" y="1459641"/>
              <a:chExt cx="712305" cy="18623"/>
            </a:xfrm>
          </p:grpSpPr>
          <p:sp>
            <p:nvSpPr>
              <p:cNvPr id="54" name="object 10">
                <a:extLst>
                  <a:ext uri="{FF2B5EF4-FFF2-40B4-BE49-F238E27FC236}">
                    <a16:creationId xmlns:a16="http://schemas.microsoft.com/office/drawing/2014/main" id="{FF1A136A-D981-7A4B-84D3-3A735F482F86}"/>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5" name="object 22">
                <a:extLst>
                  <a:ext uri="{FF2B5EF4-FFF2-40B4-BE49-F238E27FC236}">
                    <a16:creationId xmlns:a16="http://schemas.microsoft.com/office/drawing/2014/main" id="{DEA54816-688C-0244-9316-EA2FC127C535}"/>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5" name="Group 44">
              <a:extLst>
                <a:ext uri="{FF2B5EF4-FFF2-40B4-BE49-F238E27FC236}">
                  <a16:creationId xmlns:a16="http://schemas.microsoft.com/office/drawing/2014/main" id="{8D78E243-BE78-CB4F-A102-95C0A5BE3A67}"/>
                </a:ext>
              </a:extLst>
            </p:cNvPr>
            <p:cNvGrpSpPr/>
            <p:nvPr userDrawn="1"/>
          </p:nvGrpSpPr>
          <p:grpSpPr>
            <a:xfrm>
              <a:off x="11492959" y="2418879"/>
              <a:ext cx="712305" cy="126395"/>
              <a:chOff x="11492959" y="2418879"/>
              <a:chExt cx="712305" cy="126395"/>
            </a:xfrm>
          </p:grpSpPr>
          <p:sp>
            <p:nvSpPr>
              <p:cNvPr id="52" name="object 10">
                <a:extLst>
                  <a:ext uri="{FF2B5EF4-FFF2-40B4-BE49-F238E27FC236}">
                    <a16:creationId xmlns:a16="http://schemas.microsoft.com/office/drawing/2014/main" id="{D6E94547-88FD-CA4E-82F5-28347C3627E5}"/>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3" name="object 22">
                <a:extLst>
                  <a:ext uri="{FF2B5EF4-FFF2-40B4-BE49-F238E27FC236}">
                    <a16:creationId xmlns:a16="http://schemas.microsoft.com/office/drawing/2014/main" id="{236F1D4C-0909-4E43-91AA-920494272278}"/>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46" name="object 22">
              <a:extLst>
                <a:ext uri="{FF2B5EF4-FFF2-40B4-BE49-F238E27FC236}">
                  <a16:creationId xmlns:a16="http://schemas.microsoft.com/office/drawing/2014/main" id="{06133819-D7E1-544A-95B0-D0B5E8D1BAF4}"/>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47" name="Group 46">
              <a:extLst>
                <a:ext uri="{FF2B5EF4-FFF2-40B4-BE49-F238E27FC236}">
                  <a16:creationId xmlns:a16="http://schemas.microsoft.com/office/drawing/2014/main" id="{B4E34B90-3B61-E24B-AD54-04EF0A83DB4A}"/>
                </a:ext>
              </a:extLst>
            </p:cNvPr>
            <p:cNvGrpSpPr/>
            <p:nvPr userDrawn="1"/>
          </p:nvGrpSpPr>
          <p:grpSpPr>
            <a:xfrm>
              <a:off x="11492959" y="5160951"/>
              <a:ext cx="712305" cy="70754"/>
              <a:chOff x="11492959" y="5160951"/>
              <a:chExt cx="712305" cy="70754"/>
            </a:xfrm>
          </p:grpSpPr>
          <p:sp>
            <p:nvSpPr>
              <p:cNvPr id="50" name="object 22">
                <a:extLst>
                  <a:ext uri="{FF2B5EF4-FFF2-40B4-BE49-F238E27FC236}">
                    <a16:creationId xmlns:a16="http://schemas.microsoft.com/office/drawing/2014/main" id="{568D09DD-D671-204B-AF5A-CCB3575CCBA8}"/>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1" name="object 10">
                <a:extLst>
                  <a:ext uri="{FF2B5EF4-FFF2-40B4-BE49-F238E27FC236}">
                    <a16:creationId xmlns:a16="http://schemas.microsoft.com/office/drawing/2014/main" id="{EEE52CB3-5332-5841-83BC-C306A7BF83AD}"/>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48" name="object 22">
              <a:extLst>
                <a:ext uri="{FF2B5EF4-FFF2-40B4-BE49-F238E27FC236}">
                  <a16:creationId xmlns:a16="http://schemas.microsoft.com/office/drawing/2014/main" id="{B188E2BE-F35C-3140-BC15-123F7AA36C92}"/>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49" name="object 10">
              <a:extLst>
                <a:ext uri="{FF2B5EF4-FFF2-40B4-BE49-F238E27FC236}">
                  <a16:creationId xmlns:a16="http://schemas.microsoft.com/office/drawing/2014/main" id="{07130CDF-333E-6648-A47B-D9CBE32ACA55}"/>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pic>
        <p:nvPicPr>
          <p:cNvPr id="39" name="Picture 38">
            <a:extLst>
              <a:ext uri="{FF2B5EF4-FFF2-40B4-BE49-F238E27FC236}">
                <a16:creationId xmlns:a16="http://schemas.microsoft.com/office/drawing/2014/main" id="{67FEA3B3-B1AB-C34C-8D44-CCE56CF8260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
        <p:nvSpPr>
          <p:cNvPr id="3" name="Text Placeholder 2">
            <a:extLst>
              <a:ext uri="{FF2B5EF4-FFF2-40B4-BE49-F238E27FC236}">
                <a16:creationId xmlns:a16="http://schemas.microsoft.com/office/drawing/2014/main" id="{14328575-D60F-0F4C-A04E-A0E977F9C446}"/>
              </a:ext>
            </a:extLst>
          </p:cNvPr>
          <p:cNvSpPr>
            <a:spLocks noGrp="1"/>
          </p:cNvSpPr>
          <p:nvPr>
            <p:ph type="body" sz="quarter" idx="10"/>
          </p:nvPr>
        </p:nvSpPr>
        <p:spPr>
          <a:xfrm>
            <a:off x="268929" y="1777235"/>
            <a:ext cx="11097571" cy="4620390"/>
          </a:xfrm>
        </p:spPr>
        <p:txBody>
          <a:bodyPr/>
          <a:lstStyle>
            <a:lvl1pPr>
              <a:defRPr b="0" i="0">
                <a:latin typeface="Gentona Light" pitchFamily="2" charset="77"/>
              </a:defRPr>
            </a:lvl1pPr>
            <a:lvl2pPr>
              <a:defRPr b="0" i="0">
                <a:latin typeface="Gentona Light" pitchFamily="2" charset="77"/>
              </a:defRPr>
            </a:lvl2pPr>
            <a:lvl3pPr>
              <a:defRPr b="0" i="0">
                <a:latin typeface="Gentona Light" pitchFamily="2" charset="77"/>
              </a:defRPr>
            </a:lvl3pPr>
            <a:lvl4pPr>
              <a:defRPr b="0" i="0">
                <a:latin typeface="Gentona Light" pitchFamily="2" charset="77"/>
              </a:defRPr>
            </a:lvl4pPr>
            <a:lvl5pPr>
              <a:defRPr b="0" i="0">
                <a:latin typeface="Gentona Light" pitchFamily="2" charset="77"/>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1888321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5-Text-Blue-Streamlined">
    <p:bg>
      <p:bgPr>
        <a:solidFill>
          <a:srgbClr val="FFFFFF"/>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54C96CF-4B62-29D2-2D11-6CACDCB6B4D7}"/>
              </a:ext>
            </a:extLst>
          </p:cNvPr>
          <p:cNvSpPr/>
          <p:nvPr userDrawn="1"/>
        </p:nvSpPr>
        <p:spPr>
          <a:xfrm>
            <a:off x="0" y="6955"/>
            <a:ext cx="12192000" cy="40613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a16="http://schemas.microsoft.com/office/drawing/2014/main" id="{C5C154C9-44A6-FA42-BB1E-C12008EA04EA}"/>
              </a:ext>
            </a:extLst>
          </p:cNvPr>
          <p:cNvSpPr>
            <a:spLocks noGrp="1"/>
          </p:cNvSpPr>
          <p:nvPr>
            <p:ph type="title" hasCustomPrompt="1"/>
          </p:nvPr>
        </p:nvSpPr>
        <p:spPr>
          <a:xfrm>
            <a:off x="1090420" y="264139"/>
            <a:ext cx="10845164" cy="724469"/>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grpSp>
        <p:nvGrpSpPr>
          <p:cNvPr id="40" name="Group 39">
            <a:extLst>
              <a:ext uri="{FF2B5EF4-FFF2-40B4-BE49-F238E27FC236}">
                <a16:creationId xmlns:a16="http://schemas.microsoft.com/office/drawing/2014/main" id="{AFB4AA37-BF70-8540-AE2A-C91FAE33FB3B}"/>
              </a:ext>
            </a:extLst>
          </p:cNvPr>
          <p:cNvGrpSpPr/>
          <p:nvPr userDrawn="1"/>
        </p:nvGrpSpPr>
        <p:grpSpPr>
          <a:xfrm>
            <a:off x="11479694" y="484771"/>
            <a:ext cx="712306" cy="5410029"/>
            <a:chOff x="11492959" y="484771"/>
            <a:chExt cx="712306" cy="5410029"/>
          </a:xfrm>
        </p:grpSpPr>
        <p:grpSp>
          <p:nvGrpSpPr>
            <p:cNvPr id="41" name="Group 40">
              <a:extLst>
                <a:ext uri="{FF2B5EF4-FFF2-40B4-BE49-F238E27FC236}">
                  <a16:creationId xmlns:a16="http://schemas.microsoft.com/office/drawing/2014/main" id="{04B3620B-0D6A-9142-AD0A-72D172EB93A0}"/>
                </a:ext>
              </a:extLst>
            </p:cNvPr>
            <p:cNvGrpSpPr/>
            <p:nvPr userDrawn="1"/>
          </p:nvGrpSpPr>
          <p:grpSpPr>
            <a:xfrm>
              <a:off x="11492959" y="484771"/>
              <a:ext cx="712305" cy="98641"/>
              <a:chOff x="11492959" y="484771"/>
              <a:chExt cx="712305" cy="98641"/>
            </a:xfrm>
          </p:grpSpPr>
          <p:sp>
            <p:nvSpPr>
              <p:cNvPr id="59" name="object 12">
                <a:extLst>
                  <a:ext uri="{FF2B5EF4-FFF2-40B4-BE49-F238E27FC236}">
                    <a16:creationId xmlns:a16="http://schemas.microsoft.com/office/drawing/2014/main" id="{5F7BFEB3-637E-6F4A-BEA9-E19064179276}"/>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0" name="object 22">
                <a:extLst>
                  <a:ext uri="{FF2B5EF4-FFF2-40B4-BE49-F238E27FC236}">
                    <a16:creationId xmlns:a16="http://schemas.microsoft.com/office/drawing/2014/main" id="{05D80A4C-6C63-F445-9B37-3D99C9B33A85}"/>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3" name="Group 42">
              <a:extLst>
                <a:ext uri="{FF2B5EF4-FFF2-40B4-BE49-F238E27FC236}">
                  <a16:creationId xmlns:a16="http://schemas.microsoft.com/office/drawing/2014/main" id="{C22D5248-E2D7-5640-8C3C-D9896F630700}"/>
                </a:ext>
              </a:extLst>
            </p:cNvPr>
            <p:cNvGrpSpPr/>
            <p:nvPr userDrawn="1"/>
          </p:nvGrpSpPr>
          <p:grpSpPr>
            <a:xfrm>
              <a:off x="11492959" y="837460"/>
              <a:ext cx="712305" cy="112876"/>
              <a:chOff x="11492959" y="837460"/>
              <a:chExt cx="712305" cy="112876"/>
            </a:xfrm>
          </p:grpSpPr>
          <p:sp>
            <p:nvSpPr>
              <p:cNvPr id="56" name="object 10">
                <a:extLst>
                  <a:ext uri="{FF2B5EF4-FFF2-40B4-BE49-F238E27FC236}">
                    <a16:creationId xmlns:a16="http://schemas.microsoft.com/office/drawing/2014/main" id="{9E3B24FD-B0B8-5848-962F-11B852D29922}"/>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57" name="object 10">
                <a:extLst>
                  <a:ext uri="{FF2B5EF4-FFF2-40B4-BE49-F238E27FC236}">
                    <a16:creationId xmlns:a16="http://schemas.microsoft.com/office/drawing/2014/main" id="{9AF010AD-EF15-2941-9562-46612A168E88}"/>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8" name="object 22">
                <a:extLst>
                  <a:ext uri="{FF2B5EF4-FFF2-40B4-BE49-F238E27FC236}">
                    <a16:creationId xmlns:a16="http://schemas.microsoft.com/office/drawing/2014/main" id="{C0727FC3-B538-FB44-B5DF-4CE535291A45}"/>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4" name="Group 43">
              <a:extLst>
                <a:ext uri="{FF2B5EF4-FFF2-40B4-BE49-F238E27FC236}">
                  <a16:creationId xmlns:a16="http://schemas.microsoft.com/office/drawing/2014/main" id="{7CBA3F1B-EC3D-0740-A4DC-9F40DC1299AC}"/>
                </a:ext>
              </a:extLst>
            </p:cNvPr>
            <p:cNvGrpSpPr/>
            <p:nvPr userDrawn="1"/>
          </p:nvGrpSpPr>
          <p:grpSpPr>
            <a:xfrm>
              <a:off x="11492959" y="1459641"/>
              <a:ext cx="712305" cy="18623"/>
              <a:chOff x="11492959" y="1459641"/>
              <a:chExt cx="712305" cy="18623"/>
            </a:xfrm>
          </p:grpSpPr>
          <p:sp>
            <p:nvSpPr>
              <p:cNvPr id="54" name="object 10">
                <a:extLst>
                  <a:ext uri="{FF2B5EF4-FFF2-40B4-BE49-F238E27FC236}">
                    <a16:creationId xmlns:a16="http://schemas.microsoft.com/office/drawing/2014/main" id="{FF1A136A-D981-7A4B-84D3-3A735F482F86}"/>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5" name="object 22">
                <a:extLst>
                  <a:ext uri="{FF2B5EF4-FFF2-40B4-BE49-F238E27FC236}">
                    <a16:creationId xmlns:a16="http://schemas.microsoft.com/office/drawing/2014/main" id="{DEA54816-688C-0244-9316-EA2FC127C535}"/>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5" name="Group 44">
              <a:extLst>
                <a:ext uri="{FF2B5EF4-FFF2-40B4-BE49-F238E27FC236}">
                  <a16:creationId xmlns:a16="http://schemas.microsoft.com/office/drawing/2014/main" id="{8D78E243-BE78-CB4F-A102-95C0A5BE3A67}"/>
                </a:ext>
              </a:extLst>
            </p:cNvPr>
            <p:cNvGrpSpPr/>
            <p:nvPr userDrawn="1"/>
          </p:nvGrpSpPr>
          <p:grpSpPr>
            <a:xfrm>
              <a:off x="11492959" y="2418879"/>
              <a:ext cx="712305" cy="126395"/>
              <a:chOff x="11492959" y="2418879"/>
              <a:chExt cx="712305" cy="126395"/>
            </a:xfrm>
          </p:grpSpPr>
          <p:sp>
            <p:nvSpPr>
              <p:cNvPr id="52" name="object 10">
                <a:extLst>
                  <a:ext uri="{FF2B5EF4-FFF2-40B4-BE49-F238E27FC236}">
                    <a16:creationId xmlns:a16="http://schemas.microsoft.com/office/drawing/2014/main" id="{D6E94547-88FD-CA4E-82F5-28347C3627E5}"/>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3" name="object 22">
                <a:extLst>
                  <a:ext uri="{FF2B5EF4-FFF2-40B4-BE49-F238E27FC236}">
                    <a16:creationId xmlns:a16="http://schemas.microsoft.com/office/drawing/2014/main" id="{236F1D4C-0909-4E43-91AA-920494272278}"/>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46" name="object 22">
              <a:extLst>
                <a:ext uri="{FF2B5EF4-FFF2-40B4-BE49-F238E27FC236}">
                  <a16:creationId xmlns:a16="http://schemas.microsoft.com/office/drawing/2014/main" id="{06133819-D7E1-544A-95B0-D0B5E8D1BAF4}"/>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47" name="Group 46">
              <a:extLst>
                <a:ext uri="{FF2B5EF4-FFF2-40B4-BE49-F238E27FC236}">
                  <a16:creationId xmlns:a16="http://schemas.microsoft.com/office/drawing/2014/main" id="{B4E34B90-3B61-E24B-AD54-04EF0A83DB4A}"/>
                </a:ext>
              </a:extLst>
            </p:cNvPr>
            <p:cNvGrpSpPr/>
            <p:nvPr userDrawn="1"/>
          </p:nvGrpSpPr>
          <p:grpSpPr>
            <a:xfrm>
              <a:off x="11492959" y="5160951"/>
              <a:ext cx="712305" cy="70754"/>
              <a:chOff x="11492959" y="5160951"/>
              <a:chExt cx="712305" cy="70754"/>
            </a:xfrm>
          </p:grpSpPr>
          <p:sp>
            <p:nvSpPr>
              <p:cNvPr id="50" name="object 22">
                <a:extLst>
                  <a:ext uri="{FF2B5EF4-FFF2-40B4-BE49-F238E27FC236}">
                    <a16:creationId xmlns:a16="http://schemas.microsoft.com/office/drawing/2014/main" id="{568D09DD-D671-204B-AF5A-CCB3575CCBA8}"/>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1" name="object 10">
                <a:extLst>
                  <a:ext uri="{FF2B5EF4-FFF2-40B4-BE49-F238E27FC236}">
                    <a16:creationId xmlns:a16="http://schemas.microsoft.com/office/drawing/2014/main" id="{EEE52CB3-5332-5841-83BC-C306A7BF83AD}"/>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48" name="object 22">
              <a:extLst>
                <a:ext uri="{FF2B5EF4-FFF2-40B4-BE49-F238E27FC236}">
                  <a16:creationId xmlns:a16="http://schemas.microsoft.com/office/drawing/2014/main" id="{B188E2BE-F35C-3140-BC15-123F7AA36C92}"/>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49" name="object 10">
              <a:extLst>
                <a:ext uri="{FF2B5EF4-FFF2-40B4-BE49-F238E27FC236}">
                  <a16:creationId xmlns:a16="http://schemas.microsoft.com/office/drawing/2014/main" id="{07130CDF-333E-6648-A47B-D9CBE32ACA55}"/>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pic>
        <p:nvPicPr>
          <p:cNvPr id="39" name="Picture 38">
            <a:extLst>
              <a:ext uri="{FF2B5EF4-FFF2-40B4-BE49-F238E27FC236}">
                <a16:creationId xmlns:a16="http://schemas.microsoft.com/office/drawing/2014/main" id="{67FEA3B3-B1AB-C34C-8D44-CCE56CF8260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Tree>
    <p:extLst>
      <p:ext uri="{BB962C8B-B14F-4D97-AF65-F5344CB8AC3E}">
        <p14:creationId xmlns:p14="http://schemas.microsoft.com/office/powerpoint/2010/main" val="288906425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1-Text-Orange-Streamlined">
    <p:bg>
      <p:bgPr>
        <a:solidFill>
          <a:srgbClr val="FFFFFF"/>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B1838E9-C540-71D8-1913-7FA9453262E3}"/>
              </a:ext>
            </a:extLst>
          </p:cNvPr>
          <p:cNvSpPr/>
          <p:nvPr userDrawn="1"/>
        </p:nvSpPr>
        <p:spPr>
          <a:xfrm>
            <a:off x="1" y="-2"/>
            <a:ext cx="12192000" cy="431060"/>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1D64F787-285A-BC45-970D-B12BA183E82D}"/>
              </a:ext>
            </a:extLst>
          </p:cNvPr>
          <p:cNvCxnSpPr/>
          <p:nvPr userDrawn="1"/>
        </p:nvCxnSpPr>
        <p:spPr>
          <a:xfrm>
            <a:off x="6096000" y="1999488"/>
            <a:ext cx="0" cy="3803904"/>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5555" y="2000251"/>
            <a:ext cx="5850446" cy="413340"/>
          </a:xfrm>
        </p:spPr>
        <p:txBody>
          <a:bodyPr lIns="0" tIns="0" rIns="0" bIns="0">
            <a:noAutofit/>
          </a:bodyPr>
          <a:lstStyle>
            <a:lvl1pPr marL="0" indent="0">
              <a:buNone/>
              <a:defRPr lang="en-US" sz="2000" b="1" i="0" kern="1200" dirty="0">
                <a:solidFill>
                  <a:schemeClr val="accent2"/>
                </a:solidFill>
                <a:latin typeface="Obviously Wide Medi" pitchFamily="8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268929" y="2629393"/>
            <a:ext cx="542654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27" name="Text Placeholder 7">
            <a:extLst>
              <a:ext uri="{FF2B5EF4-FFF2-40B4-BE49-F238E27FC236}">
                <a16:creationId xmlns:a16="http://schemas.microsoft.com/office/drawing/2014/main" id="{477777DB-EE5F-6B46-BBF8-3BCDCAC47457}"/>
              </a:ext>
            </a:extLst>
          </p:cNvPr>
          <p:cNvSpPr>
            <a:spLocks noGrp="1"/>
          </p:cNvSpPr>
          <p:nvPr>
            <p:ph type="body" sz="quarter" idx="21" hasCustomPrompt="1"/>
          </p:nvPr>
        </p:nvSpPr>
        <p:spPr>
          <a:xfrm>
            <a:off x="6760056" y="2723124"/>
            <a:ext cx="5521325" cy="341123"/>
          </a:xfrm>
        </p:spPr>
        <p:txBody>
          <a:bodyPr lIns="0" tIns="0" rIns="0" bIns="0">
            <a:noAutofit/>
          </a:bodyPr>
          <a:lstStyle>
            <a:lvl1pPr marL="0" indent="0">
              <a:buNone/>
              <a:defRPr lang="en-US" sz="1400" b="1" i="0" kern="1200" dirty="0">
                <a:solidFill>
                  <a:schemeClr val="accent2"/>
                </a:solidFill>
                <a:latin typeface="Obviously Wide Medi" pitchFamily="8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SHORTLIST HERE</a:t>
            </a:r>
          </a:p>
        </p:txBody>
      </p:sp>
      <p:sp>
        <p:nvSpPr>
          <p:cNvPr id="15" name="Text Placeholder 14">
            <a:extLst>
              <a:ext uri="{FF2B5EF4-FFF2-40B4-BE49-F238E27FC236}">
                <a16:creationId xmlns:a16="http://schemas.microsoft.com/office/drawing/2014/main" id="{21CC634B-0291-CE49-9506-827956D21E09}"/>
              </a:ext>
            </a:extLst>
          </p:cNvPr>
          <p:cNvSpPr>
            <a:spLocks noGrp="1"/>
          </p:cNvSpPr>
          <p:nvPr>
            <p:ph type="body" sz="quarter" idx="22" hasCustomPrompt="1"/>
          </p:nvPr>
        </p:nvSpPr>
        <p:spPr>
          <a:xfrm>
            <a:off x="6760056" y="3138981"/>
            <a:ext cx="4549775" cy="2817812"/>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a:lvl1pPr>
          </a:lstStyle>
          <a:p>
            <a:pPr marL="120650" marR="0" lvl="0" indent="-1206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list item</a:t>
            </a:r>
          </a:p>
        </p:txBody>
      </p:sp>
      <p:sp>
        <p:nvSpPr>
          <p:cNvPr id="14" name="Title 1">
            <a:extLst>
              <a:ext uri="{FF2B5EF4-FFF2-40B4-BE49-F238E27FC236}">
                <a16:creationId xmlns:a16="http://schemas.microsoft.com/office/drawing/2014/main" id="{3CE96427-CC30-D34E-ADEB-161B79B79BCE}"/>
              </a:ext>
            </a:extLst>
          </p:cNvPr>
          <p:cNvSpPr>
            <a:spLocks noGrp="1"/>
          </p:cNvSpPr>
          <p:nvPr>
            <p:ph type="title" hasCustomPrompt="1"/>
          </p:nvPr>
        </p:nvSpPr>
        <p:spPr>
          <a:xfrm>
            <a:off x="1090420" y="279269"/>
            <a:ext cx="10828501" cy="709980"/>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cxnSp>
        <p:nvCxnSpPr>
          <p:cNvPr id="49" name="Straight Connector 48">
            <a:extLst>
              <a:ext uri="{FF2B5EF4-FFF2-40B4-BE49-F238E27FC236}">
                <a16:creationId xmlns:a16="http://schemas.microsoft.com/office/drawing/2014/main" id="{D08ED431-4AA0-FF45-956C-2F98C2E528D3}"/>
              </a:ext>
            </a:extLst>
          </p:cNvPr>
          <p:cNvCxnSpPr/>
          <p:nvPr userDrawn="1"/>
        </p:nvCxnSpPr>
        <p:spPr>
          <a:xfrm>
            <a:off x="5021336" y="12347790"/>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pic>
        <p:nvPicPr>
          <p:cNvPr id="77" name="Picture 76">
            <a:extLst>
              <a:ext uri="{FF2B5EF4-FFF2-40B4-BE49-F238E27FC236}">
                <a16:creationId xmlns:a16="http://schemas.microsoft.com/office/drawing/2014/main" id="{F8E9A6BA-48C3-B141-9BBC-BB5A5CC7DA9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grpSp>
        <p:nvGrpSpPr>
          <p:cNvPr id="78" name="Group 77">
            <a:extLst>
              <a:ext uri="{FF2B5EF4-FFF2-40B4-BE49-F238E27FC236}">
                <a16:creationId xmlns:a16="http://schemas.microsoft.com/office/drawing/2014/main" id="{F80CF280-019C-7047-AE31-5DD80D71D201}"/>
              </a:ext>
            </a:extLst>
          </p:cNvPr>
          <p:cNvGrpSpPr/>
          <p:nvPr userDrawn="1"/>
        </p:nvGrpSpPr>
        <p:grpSpPr>
          <a:xfrm>
            <a:off x="11479694" y="484771"/>
            <a:ext cx="712306" cy="5410029"/>
            <a:chOff x="11492959" y="484771"/>
            <a:chExt cx="712306" cy="5410029"/>
          </a:xfrm>
        </p:grpSpPr>
        <p:grpSp>
          <p:nvGrpSpPr>
            <p:cNvPr id="79" name="Group 78">
              <a:extLst>
                <a:ext uri="{FF2B5EF4-FFF2-40B4-BE49-F238E27FC236}">
                  <a16:creationId xmlns:a16="http://schemas.microsoft.com/office/drawing/2014/main" id="{61E4CF4A-CEE7-6943-B621-A79A7AF42B1A}"/>
                </a:ext>
              </a:extLst>
            </p:cNvPr>
            <p:cNvGrpSpPr/>
            <p:nvPr userDrawn="1"/>
          </p:nvGrpSpPr>
          <p:grpSpPr>
            <a:xfrm>
              <a:off x="11492959" y="484771"/>
              <a:ext cx="712305" cy="98641"/>
              <a:chOff x="11492959" y="484771"/>
              <a:chExt cx="712305" cy="98641"/>
            </a:xfrm>
          </p:grpSpPr>
          <p:sp>
            <p:nvSpPr>
              <p:cNvPr id="96" name="object 12">
                <a:extLst>
                  <a:ext uri="{FF2B5EF4-FFF2-40B4-BE49-F238E27FC236}">
                    <a16:creationId xmlns:a16="http://schemas.microsoft.com/office/drawing/2014/main" id="{A8E85381-544B-5D48-B30E-BF883F2F1F5B}"/>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97" name="object 22">
                <a:extLst>
                  <a:ext uri="{FF2B5EF4-FFF2-40B4-BE49-F238E27FC236}">
                    <a16:creationId xmlns:a16="http://schemas.microsoft.com/office/drawing/2014/main" id="{D646D3E3-4496-1049-9E06-220812D32728}"/>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80" name="Group 79">
              <a:extLst>
                <a:ext uri="{FF2B5EF4-FFF2-40B4-BE49-F238E27FC236}">
                  <a16:creationId xmlns:a16="http://schemas.microsoft.com/office/drawing/2014/main" id="{11432E9C-C2B7-D140-80C4-72456A1472B6}"/>
                </a:ext>
              </a:extLst>
            </p:cNvPr>
            <p:cNvGrpSpPr/>
            <p:nvPr userDrawn="1"/>
          </p:nvGrpSpPr>
          <p:grpSpPr>
            <a:xfrm>
              <a:off x="11492959" y="837460"/>
              <a:ext cx="712305" cy="112876"/>
              <a:chOff x="11492959" y="837460"/>
              <a:chExt cx="712305" cy="112876"/>
            </a:xfrm>
          </p:grpSpPr>
          <p:sp>
            <p:nvSpPr>
              <p:cNvPr id="93" name="object 10">
                <a:extLst>
                  <a:ext uri="{FF2B5EF4-FFF2-40B4-BE49-F238E27FC236}">
                    <a16:creationId xmlns:a16="http://schemas.microsoft.com/office/drawing/2014/main" id="{EC6388C5-9C3F-404F-B84E-DB43D8FE881E}"/>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94" name="object 10">
                <a:extLst>
                  <a:ext uri="{FF2B5EF4-FFF2-40B4-BE49-F238E27FC236}">
                    <a16:creationId xmlns:a16="http://schemas.microsoft.com/office/drawing/2014/main" id="{2CBB1369-2187-CF49-B0F9-C442C03BF3B6}"/>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95" name="object 22">
                <a:extLst>
                  <a:ext uri="{FF2B5EF4-FFF2-40B4-BE49-F238E27FC236}">
                    <a16:creationId xmlns:a16="http://schemas.microsoft.com/office/drawing/2014/main" id="{AE182827-52F3-A747-979F-C8243BFDAB9B}"/>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81" name="Group 80">
              <a:extLst>
                <a:ext uri="{FF2B5EF4-FFF2-40B4-BE49-F238E27FC236}">
                  <a16:creationId xmlns:a16="http://schemas.microsoft.com/office/drawing/2014/main" id="{62E84EFF-2C22-EA41-8C6C-432C3A6170B0}"/>
                </a:ext>
              </a:extLst>
            </p:cNvPr>
            <p:cNvGrpSpPr/>
            <p:nvPr userDrawn="1"/>
          </p:nvGrpSpPr>
          <p:grpSpPr>
            <a:xfrm>
              <a:off x="11492959" y="1459641"/>
              <a:ext cx="712305" cy="18623"/>
              <a:chOff x="11492959" y="1459641"/>
              <a:chExt cx="712305" cy="18623"/>
            </a:xfrm>
          </p:grpSpPr>
          <p:sp>
            <p:nvSpPr>
              <p:cNvPr id="91" name="object 10">
                <a:extLst>
                  <a:ext uri="{FF2B5EF4-FFF2-40B4-BE49-F238E27FC236}">
                    <a16:creationId xmlns:a16="http://schemas.microsoft.com/office/drawing/2014/main" id="{5CEF3585-4DFE-A347-A6CD-5CA4BEA1285D}"/>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92" name="object 22">
                <a:extLst>
                  <a:ext uri="{FF2B5EF4-FFF2-40B4-BE49-F238E27FC236}">
                    <a16:creationId xmlns:a16="http://schemas.microsoft.com/office/drawing/2014/main" id="{F914CD92-D434-ED41-950B-3D19F3E8F400}"/>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82" name="Group 81">
              <a:extLst>
                <a:ext uri="{FF2B5EF4-FFF2-40B4-BE49-F238E27FC236}">
                  <a16:creationId xmlns:a16="http://schemas.microsoft.com/office/drawing/2014/main" id="{17C54E50-7F72-BD49-96CC-88BE65033CAE}"/>
                </a:ext>
              </a:extLst>
            </p:cNvPr>
            <p:cNvGrpSpPr/>
            <p:nvPr userDrawn="1"/>
          </p:nvGrpSpPr>
          <p:grpSpPr>
            <a:xfrm>
              <a:off x="11492959" y="2418879"/>
              <a:ext cx="712305" cy="126395"/>
              <a:chOff x="11492959" y="2418879"/>
              <a:chExt cx="712305" cy="126395"/>
            </a:xfrm>
          </p:grpSpPr>
          <p:sp>
            <p:nvSpPr>
              <p:cNvPr id="89" name="object 10">
                <a:extLst>
                  <a:ext uri="{FF2B5EF4-FFF2-40B4-BE49-F238E27FC236}">
                    <a16:creationId xmlns:a16="http://schemas.microsoft.com/office/drawing/2014/main" id="{EEBF635E-8628-BC48-B963-775B49988450}"/>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90" name="object 22">
                <a:extLst>
                  <a:ext uri="{FF2B5EF4-FFF2-40B4-BE49-F238E27FC236}">
                    <a16:creationId xmlns:a16="http://schemas.microsoft.com/office/drawing/2014/main" id="{3EE9EB51-124C-AC4A-AA6F-D4BEF5139E40}"/>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83" name="object 22">
              <a:extLst>
                <a:ext uri="{FF2B5EF4-FFF2-40B4-BE49-F238E27FC236}">
                  <a16:creationId xmlns:a16="http://schemas.microsoft.com/office/drawing/2014/main" id="{3E12D583-80CB-EB4A-9297-B8816B94AA61}"/>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84" name="Group 83">
              <a:extLst>
                <a:ext uri="{FF2B5EF4-FFF2-40B4-BE49-F238E27FC236}">
                  <a16:creationId xmlns:a16="http://schemas.microsoft.com/office/drawing/2014/main" id="{E9D775C0-C818-CB41-A2CA-BA21BD541CB7}"/>
                </a:ext>
              </a:extLst>
            </p:cNvPr>
            <p:cNvGrpSpPr/>
            <p:nvPr userDrawn="1"/>
          </p:nvGrpSpPr>
          <p:grpSpPr>
            <a:xfrm>
              <a:off x="11492959" y="5160951"/>
              <a:ext cx="712305" cy="70754"/>
              <a:chOff x="11492959" y="5160951"/>
              <a:chExt cx="712305" cy="70754"/>
            </a:xfrm>
          </p:grpSpPr>
          <p:sp>
            <p:nvSpPr>
              <p:cNvPr id="87" name="object 22">
                <a:extLst>
                  <a:ext uri="{FF2B5EF4-FFF2-40B4-BE49-F238E27FC236}">
                    <a16:creationId xmlns:a16="http://schemas.microsoft.com/office/drawing/2014/main" id="{C0912A34-A4CA-FF4F-8F41-C5A8722C36B7}"/>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88" name="object 10">
                <a:extLst>
                  <a:ext uri="{FF2B5EF4-FFF2-40B4-BE49-F238E27FC236}">
                    <a16:creationId xmlns:a16="http://schemas.microsoft.com/office/drawing/2014/main" id="{10F143D0-127A-CF45-8D8E-19F1D614AD6B}"/>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85" name="object 22">
              <a:extLst>
                <a:ext uri="{FF2B5EF4-FFF2-40B4-BE49-F238E27FC236}">
                  <a16:creationId xmlns:a16="http://schemas.microsoft.com/office/drawing/2014/main" id="{A577E466-202F-D14D-AE58-B0352C2B6E0F}"/>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86" name="object 10">
              <a:extLst>
                <a:ext uri="{FF2B5EF4-FFF2-40B4-BE49-F238E27FC236}">
                  <a16:creationId xmlns:a16="http://schemas.microsoft.com/office/drawing/2014/main" id="{F95F252D-F480-2A45-BDC3-28AF589B3B5B}"/>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Tree>
    <p:extLst>
      <p:ext uri="{BB962C8B-B14F-4D97-AF65-F5344CB8AC3E}">
        <p14:creationId xmlns:p14="http://schemas.microsoft.com/office/powerpoint/2010/main" val="80668680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2-Text-Orange-Streamlined">
    <p:bg>
      <p:bgPr>
        <a:solidFill>
          <a:srgbClr val="FFFFFF"/>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8545" y="2000251"/>
            <a:ext cx="5847455" cy="413340"/>
          </a:xfrm>
        </p:spPr>
        <p:txBody>
          <a:bodyPr lIns="0" tIns="0" rIns="0" bIns="0">
            <a:noAutofit/>
          </a:bodyPr>
          <a:lstStyle>
            <a:lvl1pPr marL="0" indent="0">
              <a:buNone/>
              <a:defRPr lang="en-US" sz="2000" b="1" i="0" kern="1200" dirty="0">
                <a:solidFill>
                  <a:schemeClr val="accent2"/>
                </a:solidFill>
                <a:latin typeface="Obviously Wide Medi" pitchFamily="8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268929" y="2629393"/>
            <a:ext cx="5473503"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14" name="Text Placeholder 12">
            <a:extLst>
              <a:ext uri="{FF2B5EF4-FFF2-40B4-BE49-F238E27FC236}">
                <a16:creationId xmlns:a16="http://schemas.microsoft.com/office/drawing/2014/main" id="{A3C8757A-241D-0240-807A-D467571482BB}"/>
              </a:ext>
            </a:extLst>
          </p:cNvPr>
          <p:cNvSpPr>
            <a:spLocks noGrp="1"/>
          </p:cNvSpPr>
          <p:nvPr>
            <p:ph type="body" sz="quarter" idx="21" hasCustomPrompt="1"/>
          </p:nvPr>
        </p:nvSpPr>
        <p:spPr>
          <a:xfrm>
            <a:off x="6145947" y="2629393"/>
            <a:ext cx="516822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11" name="Title 1">
            <a:extLst>
              <a:ext uri="{FF2B5EF4-FFF2-40B4-BE49-F238E27FC236}">
                <a16:creationId xmlns:a16="http://schemas.microsoft.com/office/drawing/2014/main" id="{1EE80935-D622-A947-8098-4CFAC2DE2EF5}"/>
              </a:ext>
            </a:extLst>
          </p:cNvPr>
          <p:cNvSpPr>
            <a:spLocks noGrp="1"/>
          </p:cNvSpPr>
          <p:nvPr>
            <p:ph type="title" hasCustomPrompt="1"/>
          </p:nvPr>
        </p:nvSpPr>
        <p:spPr>
          <a:xfrm>
            <a:off x="1085102" y="285228"/>
            <a:ext cx="10697362" cy="708484"/>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grpSp>
        <p:nvGrpSpPr>
          <p:cNvPr id="46" name="Group 45">
            <a:extLst>
              <a:ext uri="{FF2B5EF4-FFF2-40B4-BE49-F238E27FC236}">
                <a16:creationId xmlns:a16="http://schemas.microsoft.com/office/drawing/2014/main" id="{4F07AFFE-02A7-8347-9039-32A144AFBD30}"/>
              </a:ext>
            </a:extLst>
          </p:cNvPr>
          <p:cNvGrpSpPr/>
          <p:nvPr userDrawn="1"/>
        </p:nvGrpSpPr>
        <p:grpSpPr>
          <a:xfrm>
            <a:off x="11479694" y="484771"/>
            <a:ext cx="712306" cy="5410029"/>
            <a:chOff x="11492959" y="484771"/>
            <a:chExt cx="712306" cy="5410029"/>
          </a:xfrm>
        </p:grpSpPr>
        <p:grpSp>
          <p:nvGrpSpPr>
            <p:cNvPr id="47" name="Group 46">
              <a:extLst>
                <a:ext uri="{FF2B5EF4-FFF2-40B4-BE49-F238E27FC236}">
                  <a16:creationId xmlns:a16="http://schemas.microsoft.com/office/drawing/2014/main" id="{A1C22115-CFBB-354C-BC4C-AFBDED0F8BAB}"/>
                </a:ext>
              </a:extLst>
            </p:cNvPr>
            <p:cNvGrpSpPr/>
            <p:nvPr userDrawn="1"/>
          </p:nvGrpSpPr>
          <p:grpSpPr>
            <a:xfrm>
              <a:off x="11492959" y="484771"/>
              <a:ext cx="712305" cy="98641"/>
              <a:chOff x="11492959" y="484771"/>
              <a:chExt cx="712305" cy="98641"/>
            </a:xfrm>
          </p:grpSpPr>
          <p:sp>
            <p:nvSpPr>
              <p:cNvPr id="64" name="object 12">
                <a:extLst>
                  <a:ext uri="{FF2B5EF4-FFF2-40B4-BE49-F238E27FC236}">
                    <a16:creationId xmlns:a16="http://schemas.microsoft.com/office/drawing/2014/main" id="{8F64E239-5EF9-D74E-B904-C27CB961B9C9}"/>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5" name="object 22">
                <a:extLst>
                  <a:ext uri="{FF2B5EF4-FFF2-40B4-BE49-F238E27FC236}">
                    <a16:creationId xmlns:a16="http://schemas.microsoft.com/office/drawing/2014/main" id="{A91727E6-4679-634D-B10B-1F43AA0DED7A}"/>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8" name="Group 47">
              <a:extLst>
                <a:ext uri="{FF2B5EF4-FFF2-40B4-BE49-F238E27FC236}">
                  <a16:creationId xmlns:a16="http://schemas.microsoft.com/office/drawing/2014/main" id="{8F668C74-5C26-E547-8B68-8A20C355C7EC}"/>
                </a:ext>
              </a:extLst>
            </p:cNvPr>
            <p:cNvGrpSpPr/>
            <p:nvPr userDrawn="1"/>
          </p:nvGrpSpPr>
          <p:grpSpPr>
            <a:xfrm>
              <a:off x="11492959" y="837460"/>
              <a:ext cx="712305" cy="112876"/>
              <a:chOff x="11492959" y="837460"/>
              <a:chExt cx="712305" cy="112876"/>
            </a:xfrm>
          </p:grpSpPr>
          <p:sp>
            <p:nvSpPr>
              <p:cNvPr id="61" name="object 10">
                <a:extLst>
                  <a:ext uri="{FF2B5EF4-FFF2-40B4-BE49-F238E27FC236}">
                    <a16:creationId xmlns:a16="http://schemas.microsoft.com/office/drawing/2014/main" id="{5AAD1A1F-4F4D-5349-BB89-A88B9A5EA73A}"/>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62" name="object 10">
                <a:extLst>
                  <a:ext uri="{FF2B5EF4-FFF2-40B4-BE49-F238E27FC236}">
                    <a16:creationId xmlns:a16="http://schemas.microsoft.com/office/drawing/2014/main" id="{D4D434CE-8440-304E-867A-B16CFCFB552A}"/>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63" name="object 22">
                <a:extLst>
                  <a:ext uri="{FF2B5EF4-FFF2-40B4-BE49-F238E27FC236}">
                    <a16:creationId xmlns:a16="http://schemas.microsoft.com/office/drawing/2014/main" id="{BF1F6D86-7ED8-054F-93D2-091217C96CE3}"/>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9" name="Group 48">
              <a:extLst>
                <a:ext uri="{FF2B5EF4-FFF2-40B4-BE49-F238E27FC236}">
                  <a16:creationId xmlns:a16="http://schemas.microsoft.com/office/drawing/2014/main" id="{C2EBBB97-FD44-DB4B-9865-098EF0DCAF94}"/>
                </a:ext>
              </a:extLst>
            </p:cNvPr>
            <p:cNvGrpSpPr/>
            <p:nvPr userDrawn="1"/>
          </p:nvGrpSpPr>
          <p:grpSpPr>
            <a:xfrm>
              <a:off x="11492959" y="1459641"/>
              <a:ext cx="712305" cy="18623"/>
              <a:chOff x="11492959" y="1459641"/>
              <a:chExt cx="712305" cy="18623"/>
            </a:xfrm>
          </p:grpSpPr>
          <p:sp>
            <p:nvSpPr>
              <p:cNvPr id="59" name="object 10">
                <a:extLst>
                  <a:ext uri="{FF2B5EF4-FFF2-40B4-BE49-F238E27FC236}">
                    <a16:creationId xmlns:a16="http://schemas.microsoft.com/office/drawing/2014/main" id="{143320EE-5C41-3241-82F8-7D395E0AD2B0}"/>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60" name="object 22">
                <a:extLst>
                  <a:ext uri="{FF2B5EF4-FFF2-40B4-BE49-F238E27FC236}">
                    <a16:creationId xmlns:a16="http://schemas.microsoft.com/office/drawing/2014/main" id="{F7360E1A-0BF2-6E40-ADD0-27E2EE0160A1}"/>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50" name="Group 49">
              <a:extLst>
                <a:ext uri="{FF2B5EF4-FFF2-40B4-BE49-F238E27FC236}">
                  <a16:creationId xmlns:a16="http://schemas.microsoft.com/office/drawing/2014/main" id="{48937F08-549B-734F-A5DE-17A7940D7124}"/>
                </a:ext>
              </a:extLst>
            </p:cNvPr>
            <p:cNvGrpSpPr/>
            <p:nvPr userDrawn="1"/>
          </p:nvGrpSpPr>
          <p:grpSpPr>
            <a:xfrm>
              <a:off x="11492959" y="2418879"/>
              <a:ext cx="712305" cy="126395"/>
              <a:chOff x="11492959" y="2418879"/>
              <a:chExt cx="712305" cy="126395"/>
            </a:xfrm>
          </p:grpSpPr>
          <p:sp>
            <p:nvSpPr>
              <p:cNvPr id="57" name="object 10">
                <a:extLst>
                  <a:ext uri="{FF2B5EF4-FFF2-40B4-BE49-F238E27FC236}">
                    <a16:creationId xmlns:a16="http://schemas.microsoft.com/office/drawing/2014/main" id="{DF3BAE29-CF22-7D4B-8ABA-5F85B3C03C34}"/>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8" name="object 22">
                <a:extLst>
                  <a:ext uri="{FF2B5EF4-FFF2-40B4-BE49-F238E27FC236}">
                    <a16:creationId xmlns:a16="http://schemas.microsoft.com/office/drawing/2014/main" id="{BF854A08-3726-1549-916C-E29985A3A9D9}"/>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51" name="object 22">
              <a:extLst>
                <a:ext uri="{FF2B5EF4-FFF2-40B4-BE49-F238E27FC236}">
                  <a16:creationId xmlns:a16="http://schemas.microsoft.com/office/drawing/2014/main" id="{83825BD9-0B6F-9E48-A3EA-515A6AFC56B9}"/>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52" name="Group 51">
              <a:extLst>
                <a:ext uri="{FF2B5EF4-FFF2-40B4-BE49-F238E27FC236}">
                  <a16:creationId xmlns:a16="http://schemas.microsoft.com/office/drawing/2014/main" id="{5EDC41C9-8B8E-8540-AED0-3BFA81601E18}"/>
                </a:ext>
              </a:extLst>
            </p:cNvPr>
            <p:cNvGrpSpPr/>
            <p:nvPr userDrawn="1"/>
          </p:nvGrpSpPr>
          <p:grpSpPr>
            <a:xfrm>
              <a:off x="11492959" y="5160951"/>
              <a:ext cx="712305" cy="70754"/>
              <a:chOff x="11492959" y="5160951"/>
              <a:chExt cx="712305" cy="70754"/>
            </a:xfrm>
          </p:grpSpPr>
          <p:sp>
            <p:nvSpPr>
              <p:cNvPr id="55" name="object 22">
                <a:extLst>
                  <a:ext uri="{FF2B5EF4-FFF2-40B4-BE49-F238E27FC236}">
                    <a16:creationId xmlns:a16="http://schemas.microsoft.com/office/drawing/2014/main" id="{D180C815-D54E-7E4A-BC83-0892D165227C}"/>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6" name="object 10">
                <a:extLst>
                  <a:ext uri="{FF2B5EF4-FFF2-40B4-BE49-F238E27FC236}">
                    <a16:creationId xmlns:a16="http://schemas.microsoft.com/office/drawing/2014/main" id="{C47F86EA-9369-8C46-BDB4-97B338B55CF9}"/>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53" name="object 22">
              <a:extLst>
                <a:ext uri="{FF2B5EF4-FFF2-40B4-BE49-F238E27FC236}">
                  <a16:creationId xmlns:a16="http://schemas.microsoft.com/office/drawing/2014/main" id="{8CFBB2BB-FE7C-E948-8A4B-ED828BCB920F}"/>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4" name="object 10">
              <a:extLst>
                <a:ext uri="{FF2B5EF4-FFF2-40B4-BE49-F238E27FC236}">
                  <a16:creationId xmlns:a16="http://schemas.microsoft.com/office/drawing/2014/main" id="{203E17F6-EBB0-A84B-B4CF-F1697C214E67}"/>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2" name="Rectangle 1">
            <a:extLst>
              <a:ext uri="{FF2B5EF4-FFF2-40B4-BE49-F238E27FC236}">
                <a16:creationId xmlns:a16="http://schemas.microsoft.com/office/drawing/2014/main" id="{8A7BEE61-483C-D04E-4BA4-84715FFA9E72}"/>
              </a:ext>
            </a:extLst>
          </p:cNvPr>
          <p:cNvSpPr/>
          <p:nvPr userDrawn="1"/>
        </p:nvSpPr>
        <p:spPr>
          <a:xfrm>
            <a:off x="1" y="-2"/>
            <a:ext cx="12192000" cy="431060"/>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5" name="Picture 44">
            <a:extLst>
              <a:ext uri="{FF2B5EF4-FFF2-40B4-BE49-F238E27FC236}">
                <a16:creationId xmlns:a16="http://schemas.microsoft.com/office/drawing/2014/main" id="{4DB668B3-7F49-AB41-A402-BF56DD946AC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Tree>
    <p:extLst>
      <p:ext uri="{BB962C8B-B14F-4D97-AF65-F5344CB8AC3E}">
        <p14:creationId xmlns:p14="http://schemas.microsoft.com/office/powerpoint/2010/main" val="396292962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3-Text-Orange-Streamlined">
    <p:bg>
      <p:bgPr>
        <a:solidFill>
          <a:srgbClr val="FFFFFF"/>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3529" y="2000251"/>
            <a:ext cx="5827071" cy="413340"/>
          </a:xfrm>
        </p:spPr>
        <p:txBody>
          <a:bodyPr lIns="0" tIns="0" rIns="0" bIns="0">
            <a:noAutofit/>
          </a:bodyPr>
          <a:lstStyle>
            <a:lvl1pPr marL="0" indent="0">
              <a:buNone/>
              <a:defRPr lang="en-US" sz="2000" b="1" i="0" kern="1200" dirty="0">
                <a:solidFill>
                  <a:schemeClr val="accent2"/>
                </a:solidFill>
                <a:latin typeface="Obviously Wide Medi" pitchFamily="8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Add Section Header</a:t>
            </a:r>
          </a:p>
        </p:txBody>
      </p:sp>
      <p:sp>
        <p:nvSpPr>
          <p:cNvPr id="4" name="Text Placeholder 3">
            <a:extLst>
              <a:ext uri="{FF2B5EF4-FFF2-40B4-BE49-F238E27FC236}">
                <a16:creationId xmlns:a16="http://schemas.microsoft.com/office/drawing/2014/main" id="{3161FB7C-4023-4845-8951-9DDECD6B5AC8}"/>
              </a:ext>
            </a:extLst>
          </p:cNvPr>
          <p:cNvSpPr>
            <a:spLocks noGrp="1"/>
          </p:cNvSpPr>
          <p:nvPr>
            <p:ph type="body" sz="quarter" idx="19" hasCustomPrompt="1"/>
          </p:nvPr>
        </p:nvSpPr>
        <p:spPr>
          <a:xfrm>
            <a:off x="243529" y="2730500"/>
            <a:ext cx="5827071"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5" name="Text Placeholder 3">
            <a:extLst>
              <a:ext uri="{FF2B5EF4-FFF2-40B4-BE49-F238E27FC236}">
                <a16:creationId xmlns:a16="http://schemas.microsoft.com/office/drawing/2014/main" id="{E6B2B4E8-858F-E442-A0C0-2604E30ACC19}"/>
              </a:ext>
            </a:extLst>
          </p:cNvPr>
          <p:cNvSpPr>
            <a:spLocks noGrp="1"/>
          </p:cNvSpPr>
          <p:nvPr>
            <p:ph type="body" sz="quarter" idx="20" hasCustomPrompt="1"/>
          </p:nvPr>
        </p:nvSpPr>
        <p:spPr>
          <a:xfrm>
            <a:off x="6097651" y="2730500"/>
            <a:ext cx="5521325"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1" name="Title 1">
            <a:extLst>
              <a:ext uri="{FF2B5EF4-FFF2-40B4-BE49-F238E27FC236}">
                <a16:creationId xmlns:a16="http://schemas.microsoft.com/office/drawing/2014/main" id="{62634540-58F9-9948-8899-1026D1045379}"/>
              </a:ext>
            </a:extLst>
          </p:cNvPr>
          <p:cNvSpPr>
            <a:spLocks noGrp="1"/>
          </p:cNvSpPr>
          <p:nvPr>
            <p:ph type="title" hasCustomPrompt="1"/>
          </p:nvPr>
        </p:nvSpPr>
        <p:spPr>
          <a:xfrm>
            <a:off x="1082613" y="265880"/>
            <a:ext cx="10697361" cy="720987"/>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grpSp>
        <p:nvGrpSpPr>
          <p:cNvPr id="45" name="Group 44">
            <a:extLst>
              <a:ext uri="{FF2B5EF4-FFF2-40B4-BE49-F238E27FC236}">
                <a16:creationId xmlns:a16="http://schemas.microsoft.com/office/drawing/2014/main" id="{E5F0B839-9353-E846-AD47-E0CA9DAEDC3E}"/>
              </a:ext>
            </a:extLst>
          </p:cNvPr>
          <p:cNvGrpSpPr/>
          <p:nvPr userDrawn="1"/>
        </p:nvGrpSpPr>
        <p:grpSpPr>
          <a:xfrm>
            <a:off x="11479694" y="484771"/>
            <a:ext cx="712306" cy="5410029"/>
            <a:chOff x="11492959" y="484771"/>
            <a:chExt cx="712306" cy="5410029"/>
          </a:xfrm>
        </p:grpSpPr>
        <p:grpSp>
          <p:nvGrpSpPr>
            <p:cNvPr id="46" name="Group 45">
              <a:extLst>
                <a:ext uri="{FF2B5EF4-FFF2-40B4-BE49-F238E27FC236}">
                  <a16:creationId xmlns:a16="http://schemas.microsoft.com/office/drawing/2014/main" id="{0DFC5487-CD62-CB4E-A4E3-A1E9D83EDC08}"/>
                </a:ext>
              </a:extLst>
            </p:cNvPr>
            <p:cNvGrpSpPr/>
            <p:nvPr userDrawn="1"/>
          </p:nvGrpSpPr>
          <p:grpSpPr>
            <a:xfrm>
              <a:off x="11492959" y="484771"/>
              <a:ext cx="712305" cy="98641"/>
              <a:chOff x="11492959" y="484771"/>
              <a:chExt cx="712305" cy="98641"/>
            </a:xfrm>
          </p:grpSpPr>
          <p:sp>
            <p:nvSpPr>
              <p:cNvPr id="63" name="object 12">
                <a:extLst>
                  <a:ext uri="{FF2B5EF4-FFF2-40B4-BE49-F238E27FC236}">
                    <a16:creationId xmlns:a16="http://schemas.microsoft.com/office/drawing/2014/main" id="{17573EB3-047D-BC44-93E1-5C114BA32B79}"/>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4" name="object 22">
                <a:extLst>
                  <a:ext uri="{FF2B5EF4-FFF2-40B4-BE49-F238E27FC236}">
                    <a16:creationId xmlns:a16="http://schemas.microsoft.com/office/drawing/2014/main" id="{9DE04C44-735E-D24D-96C5-B25A500FADAE}"/>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7" name="Group 46">
              <a:extLst>
                <a:ext uri="{FF2B5EF4-FFF2-40B4-BE49-F238E27FC236}">
                  <a16:creationId xmlns:a16="http://schemas.microsoft.com/office/drawing/2014/main" id="{D3807DD3-597D-B446-BFDF-38E89FCF3473}"/>
                </a:ext>
              </a:extLst>
            </p:cNvPr>
            <p:cNvGrpSpPr/>
            <p:nvPr userDrawn="1"/>
          </p:nvGrpSpPr>
          <p:grpSpPr>
            <a:xfrm>
              <a:off x="11492959" y="837460"/>
              <a:ext cx="712305" cy="112876"/>
              <a:chOff x="11492959" y="837460"/>
              <a:chExt cx="712305" cy="112876"/>
            </a:xfrm>
          </p:grpSpPr>
          <p:sp>
            <p:nvSpPr>
              <p:cNvPr id="60" name="object 10">
                <a:extLst>
                  <a:ext uri="{FF2B5EF4-FFF2-40B4-BE49-F238E27FC236}">
                    <a16:creationId xmlns:a16="http://schemas.microsoft.com/office/drawing/2014/main" id="{E070191D-56A9-7C49-BCBA-92FBB3DEA655}"/>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61" name="object 10">
                <a:extLst>
                  <a:ext uri="{FF2B5EF4-FFF2-40B4-BE49-F238E27FC236}">
                    <a16:creationId xmlns:a16="http://schemas.microsoft.com/office/drawing/2014/main" id="{7DB34162-57C7-8446-BE88-8A38F9F44DD2}"/>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62" name="object 22">
                <a:extLst>
                  <a:ext uri="{FF2B5EF4-FFF2-40B4-BE49-F238E27FC236}">
                    <a16:creationId xmlns:a16="http://schemas.microsoft.com/office/drawing/2014/main" id="{DB001776-25EE-B44E-A0F9-4501B3CBA518}"/>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8" name="Group 47">
              <a:extLst>
                <a:ext uri="{FF2B5EF4-FFF2-40B4-BE49-F238E27FC236}">
                  <a16:creationId xmlns:a16="http://schemas.microsoft.com/office/drawing/2014/main" id="{48927D32-81A5-8D49-9713-C4D4B21FDAAD}"/>
                </a:ext>
              </a:extLst>
            </p:cNvPr>
            <p:cNvGrpSpPr/>
            <p:nvPr userDrawn="1"/>
          </p:nvGrpSpPr>
          <p:grpSpPr>
            <a:xfrm>
              <a:off x="11492959" y="1459641"/>
              <a:ext cx="712305" cy="18623"/>
              <a:chOff x="11492959" y="1459641"/>
              <a:chExt cx="712305" cy="18623"/>
            </a:xfrm>
          </p:grpSpPr>
          <p:sp>
            <p:nvSpPr>
              <p:cNvPr id="58" name="object 10">
                <a:extLst>
                  <a:ext uri="{FF2B5EF4-FFF2-40B4-BE49-F238E27FC236}">
                    <a16:creationId xmlns:a16="http://schemas.microsoft.com/office/drawing/2014/main" id="{E59CFED6-027F-0645-9F49-FC2890BA1A70}"/>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9" name="object 22">
                <a:extLst>
                  <a:ext uri="{FF2B5EF4-FFF2-40B4-BE49-F238E27FC236}">
                    <a16:creationId xmlns:a16="http://schemas.microsoft.com/office/drawing/2014/main" id="{18D30FB2-01E3-AB44-8354-1D2F1F26F813}"/>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9" name="Group 48">
              <a:extLst>
                <a:ext uri="{FF2B5EF4-FFF2-40B4-BE49-F238E27FC236}">
                  <a16:creationId xmlns:a16="http://schemas.microsoft.com/office/drawing/2014/main" id="{82FA8889-B16F-EE41-8FE1-D4106849B034}"/>
                </a:ext>
              </a:extLst>
            </p:cNvPr>
            <p:cNvGrpSpPr/>
            <p:nvPr userDrawn="1"/>
          </p:nvGrpSpPr>
          <p:grpSpPr>
            <a:xfrm>
              <a:off x="11492959" y="2418879"/>
              <a:ext cx="712305" cy="126395"/>
              <a:chOff x="11492959" y="2418879"/>
              <a:chExt cx="712305" cy="126395"/>
            </a:xfrm>
          </p:grpSpPr>
          <p:sp>
            <p:nvSpPr>
              <p:cNvPr id="56" name="object 10">
                <a:extLst>
                  <a:ext uri="{FF2B5EF4-FFF2-40B4-BE49-F238E27FC236}">
                    <a16:creationId xmlns:a16="http://schemas.microsoft.com/office/drawing/2014/main" id="{8CC61547-D98D-9348-A9ED-D3022C830F38}"/>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7" name="object 22">
                <a:extLst>
                  <a:ext uri="{FF2B5EF4-FFF2-40B4-BE49-F238E27FC236}">
                    <a16:creationId xmlns:a16="http://schemas.microsoft.com/office/drawing/2014/main" id="{190D34D4-A150-9F41-A079-D037936229AF}"/>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50" name="object 22">
              <a:extLst>
                <a:ext uri="{FF2B5EF4-FFF2-40B4-BE49-F238E27FC236}">
                  <a16:creationId xmlns:a16="http://schemas.microsoft.com/office/drawing/2014/main" id="{E6981967-3430-2242-B2DB-A1C6DFEE2AD1}"/>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51" name="Group 50">
              <a:extLst>
                <a:ext uri="{FF2B5EF4-FFF2-40B4-BE49-F238E27FC236}">
                  <a16:creationId xmlns:a16="http://schemas.microsoft.com/office/drawing/2014/main" id="{F75F63B2-AF78-174E-A1E7-6AC266A634FF}"/>
                </a:ext>
              </a:extLst>
            </p:cNvPr>
            <p:cNvGrpSpPr/>
            <p:nvPr userDrawn="1"/>
          </p:nvGrpSpPr>
          <p:grpSpPr>
            <a:xfrm>
              <a:off x="11492959" y="5160951"/>
              <a:ext cx="712305" cy="70754"/>
              <a:chOff x="11492959" y="5160951"/>
              <a:chExt cx="712305" cy="70754"/>
            </a:xfrm>
          </p:grpSpPr>
          <p:sp>
            <p:nvSpPr>
              <p:cNvPr id="54" name="object 22">
                <a:extLst>
                  <a:ext uri="{FF2B5EF4-FFF2-40B4-BE49-F238E27FC236}">
                    <a16:creationId xmlns:a16="http://schemas.microsoft.com/office/drawing/2014/main" id="{E338C308-24B6-0C4A-81C5-9AD123CA88F0}"/>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5" name="object 10">
                <a:extLst>
                  <a:ext uri="{FF2B5EF4-FFF2-40B4-BE49-F238E27FC236}">
                    <a16:creationId xmlns:a16="http://schemas.microsoft.com/office/drawing/2014/main" id="{79BFF00E-5E28-EB42-9013-3D4B47448D98}"/>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52" name="object 22">
              <a:extLst>
                <a:ext uri="{FF2B5EF4-FFF2-40B4-BE49-F238E27FC236}">
                  <a16:creationId xmlns:a16="http://schemas.microsoft.com/office/drawing/2014/main" id="{232ED4AC-708F-CB44-902F-82607003E83E}"/>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3" name="object 10">
              <a:extLst>
                <a:ext uri="{FF2B5EF4-FFF2-40B4-BE49-F238E27FC236}">
                  <a16:creationId xmlns:a16="http://schemas.microsoft.com/office/drawing/2014/main" id="{7D93ABB1-23F8-5F4C-967A-5D0C774ECA18}"/>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3" name="Rectangle 2">
            <a:extLst>
              <a:ext uri="{FF2B5EF4-FFF2-40B4-BE49-F238E27FC236}">
                <a16:creationId xmlns:a16="http://schemas.microsoft.com/office/drawing/2014/main" id="{E0CD0931-38CF-EC05-6988-B22E5E729029}"/>
              </a:ext>
            </a:extLst>
          </p:cNvPr>
          <p:cNvSpPr/>
          <p:nvPr userDrawn="1"/>
        </p:nvSpPr>
        <p:spPr>
          <a:xfrm>
            <a:off x="1" y="-2"/>
            <a:ext cx="12192000" cy="431060"/>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4" name="Picture 43">
            <a:extLst>
              <a:ext uri="{FF2B5EF4-FFF2-40B4-BE49-F238E27FC236}">
                <a16:creationId xmlns:a16="http://schemas.microsoft.com/office/drawing/2014/main" id="{16366731-1AAA-9240-8A54-0E4A0F1AAC6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Tree>
    <p:extLst>
      <p:ext uri="{BB962C8B-B14F-4D97-AF65-F5344CB8AC3E}">
        <p14:creationId xmlns:p14="http://schemas.microsoft.com/office/powerpoint/2010/main" val="7437432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4-Text-Orange-Streamlined">
    <p:bg>
      <p:bgPr>
        <a:solidFill>
          <a:srgbClr val="FFFFFF"/>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a16="http://schemas.microsoft.com/office/drawing/2014/main" id="{C5C154C9-44A6-FA42-BB1E-C12008EA04EA}"/>
              </a:ext>
            </a:extLst>
          </p:cNvPr>
          <p:cNvSpPr>
            <a:spLocks noGrp="1"/>
          </p:cNvSpPr>
          <p:nvPr>
            <p:ph type="title" hasCustomPrompt="1"/>
          </p:nvPr>
        </p:nvSpPr>
        <p:spPr>
          <a:xfrm>
            <a:off x="1090420" y="264139"/>
            <a:ext cx="10845164" cy="724469"/>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grpSp>
        <p:nvGrpSpPr>
          <p:cNvPr id="40" name="Group 39">
            <a:extLst>
              <a:ext uri="{FF2B5EF4-FFF2-40B4-BE49-F238E27FC236}">
                <a16:creationId xmlns:a16="http://schemas.microsoft.com/office/drawing/2014/main" id="{AFB4AA37-BF70-8540-AE2A-C91FAE33FB3B}"/>
              </a:ext>
            </a:extLst>
          </p:cNvPr>
          <p:cNvGrpSpPr/>
          <p:nvPr userDrawn="1"/>
        </p:nvGrpSpPr>
        <p:grpSpPr>
          <a:xfrm>
            <a:off x="11479694" y="484771"/>
            <a:ext cx="712306" cy="5410029"/>
            <a:chOff x="11492959" y="484771"/>
            <a:chExt cx="712306" cy="5410029"/>
          </a:xfrm>
        </p:grpSpPr>
        <p:grpSp>
          <p:nvGrpSpPr>
            <p:cNvPr id="41" name="Group 40">
              <a:extLst>
                <a:ext uri="{FF2B5EF4-FFF2-40B4-BE49-F238E27FC236}">
                  <a16:creationId xmlns:a16="http://schemas.microsoft.com/office/drawing/2014/main" id="{04B3620B-0D6A-9142-AD0A-72D172EB93A0}"/>
                </a:ext>
              </a:extLst>
            </p:cNvPr>
            <p:cNvGrpSpPr/>
            <p:nvPr userDrawn="1"/>
          </p:nvGrpSpPr>
          <p:grpSpPr>
            <a:xfrm>
              <a:off x="11492959" y="484771"/>
              <a:ext cx="712305" cy="98641"/>
              <a:chOff x="11492959" y="484771"/>
              <a:chExt cx="712305" cy="98641"/>
            </a:xfrm>
          </p:grpSpPr>
          <p:sp>
            <p:nvSpPr>
              <p:cNvPr id="59" name="object 12">
                <a:extLst>
                  <a:ext uri="{FF2B5EF4-FFF2-40B4-BE49-F238E27FC236}">
                    <a16:creationId xmlns:a16="http://schemas.microsoft.com/office/drawing/2014/main" id="{5F7BFEB3-637E-6F4A-BEA9-E19064179276}"/>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0" name="object 22">
                <a:extLst>
                  <a:ext uri="{FF2B5EF4-FFF2-40B4-BE49-F238E27FC236}">
                    <a16:creationId xmlns:a16="http://schemas.microsoft.com/office/drawing/2014/main" id="{05D80A4C-6C63-F445-9B37-3D99C9B33A85}"/>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3" name="Group 42">
              <a:extLst>
                <a:ext uri="{FF2B5EF4-FFF2-40B4-BE49-F238E27FC236}">
                  <a16:creationId xmlns:a16="http://schemas.microsoft.com/office/drawing/2014/main" id="{C22D5248-E2D7-5640-8C3C-D9896F630700}"/>
                </a:ext>
              </a:extLst>
            </p:cNvPr>
            <p:cNvGrpSpPr/>
            <p:nvPr userDrawn="1"/>
          </p:nvGrpSpPr>
          <p:grpSpPr>
            <a:xfrm>
              <a:off x="11492959" y="837460"/>
              <a:ext cx="712305" cy="112876"/>
              <a:chOff x="11492959" y="837460"/>
              <a:chExt cx="712305" cy="112876"/>
            </a:xfrm>
          </p:grpSpPr>
          <p:sp>
            <p:nvSpPr>
              <p:cNvPr id="56" name="object 10">
                <a:extLst>
                  <a:ext uri="{FF2B5EF4-FFF2-40B4-BE49-F238E27FC236}">
                    <a16:creationId xmlns:a16="http://schemas.microsoft.com/office/drawing/2014/main" id="{9E3B24FD-B0B8-5848-962F-11B852D29922}"/>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57" name="object 10">
                <a:extLst>
                  <a:ext uri="{FF2B5EF4-FFF2-40B4-BE49-F238E27FC236}">
                    <a16:creationId xmlns:a16="http://schemas.microsoft.com/office/drawing/2014/main" id="{9AF010AD-EF15-2941-9562-46612A168E88}"/>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8" name="object 22">
                <a:extLst>
                  <a:ext uri="{FF2B5EF4-FFF2-40B4-BE49-F238E27FC236}">
                    <a16:creationId xmlns:a16="http://schemas.microsoft.com/office/drawing/2014/main" id="{C0727FC3-B538-FB44-B5DF-4CE535291A45}"/>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4" name="Group 43">
              <a:extLst>
                <a:ext uri="{FF2B5EF4-FFF2-40B4-BE49-F238E27FC236}">
                  <a16:creationId xmlns:a16="http://schemas.microsoft.com/office/drawing/2014/main" id="{7CBA3F1B-EC3D-0740-A4DC-9F40DC1299AC}"/>
                </a:ext>
              </a:extLst>
            </p:cNvPr>
            <p:cNvGrpSpPr/>
            <p:nvPr userDrawn="1"/>
          </p:nvGrpSpPr>
          <p:grpSpPr>
            <a:xfrm>
              <a:off x="11492959" y="1459641"/>
              <a:ext cx="712305" cy="18623"/>
              <a:chOff x="11492959" y="1459641"/>
              <a:chExt cx="712305" cy="18623"/>
            </a:xfrm>
          </p:grpSpPr>
          <p:sp>
            <p:nvSpPr>
              <p:cNvPr id="54" name="object 10">
                <a:extLst>
                  <a:ext uri="{FF2B5EF4-FFF2-40B4-BE49-F238E27FC236}">
                    <a16:creationId xmlns:a16="http://schemas.microsoft.com/office/drawing/2014/main" id="{FF1A136A-D981-7A4B-84D3-3A735F482F86}"/>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5" name="object 22">
                <a:extLst>
                  <a:ext uri="{FF2B5EF4-FFF2-40B4-BE49-F238E27FC236}">
                    <a16:creationId xmlns:a16="http://schemas.microsoft.com/office/drawing/2014/main" id="{DEA54816-688C-0244-9316-EA2FC127C535}"/>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5" name="Group 44">
              <a:extLst>
                <a:ext uri="{FF2B5EF4-FFF2-40B4-BE49-F238E27FC236}">
                  <a16:creationId xmlns:a16="http://schemas.microsoft.com/office/drawing/2014/main" id="{8D78E243-BE78-CB4F-A102-95C0A5BE3A67}"/>
                </a:ext>
              </a:extLst>
            </p:cNvPr>
            <p:cNvGrpSpPr/>
            <p:nvPr userDrawn="1"/>
          </p:nvGrpSpPr>
          <p:grpSpPr>
            <a:xfrm>
              <a:off x="11492959" y="2418879"/>
              <a:ext cx="712305" cy="126395"/>
              <a:chOff x="11492959" y="2418879"/>
              <a:chExt cx="712305" cy="126395"/>
            </a:xfrm>
          </p:grpSpPr>
          <p:sp>
            <p:nvSpPr>
              <p:cNvPr id="52" name="object 10">
                <a:extLst>
                  <a:ext uri="{FF2B5EF4-FFF2-40B4-BE49-F238E27FC236}">
                    <a16:creationId xmlns:a16="http://schemas.microsoft.com/office/drawing/2014/main" id="{D6E94547-88FD-CA4E-82F5-28347C3627E5}"/>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3" name="object 22">
                <a:extLst>
                  <a:ext uri="{FF2B5EF4-FFF2-40B4-BE49-F238E27FC236}">
                    <a16:creationId xmlns:a16="http://schemas.microsoft.com/office/drawing/2014/main" id="{236F1D4C-0909-4E43-91AA-920494272278}"/>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46" name="object 22">
              <a:extLst>
                <a:ext uri="{FF2B5EF4-FFF2-40B4-BE49-F238E27FC236}">
                  <a16:creationId xmlns:a16="http://schemas.microsoft.com/office/drawing/2014/main" id="{06133819-D7E1-544A-95B0-D0B5E8D1BAF4}"/>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47" name="Group 46">
              <a:extLst>
                <a:ext uri="{FF2B5EF4-FFF2-40B4-BE49-F238E27FC236}">
                  <a16:creationId xmlns:a16="http://schemas.microsoft.com/office/drawing/2014/main" id="{B4E34B90-3B61-E24B-AD54-04EF0A83DB4A}"/>
                </a:ext>
              </a:extLst>
            </p:cNvPr>
            <p:cNvGrpSpPr/>
            <p:nvPr userDrawn="1"/>
          </p:nvGrpSpPr>
          <p:grpSpPr>
            <a:xfrm>
              <a:off x="11492959" y="5160951"/>
              <a:ext cx="712305" cy="70754"/>
              <a:chOff x="11492959" y="5160951"/>
              <a:chExt cx="712305" cy="70754"/>
            </a:xfrm>
          </p:grpSpPr>
          <p:sp>
            <p:nvSpPr>
              <p:cNvPr id="50" name="object 22">
                <a:extLst>
                  <a:ext uri="{FF2B5EF4-FFF2-40B4-BE49-F238E27FC236}">
                    <a16:creationId xmlns:a16="http://schemas.microsoft.com/office/drawing/2014/main" id="{568D09DD-D671-204B-AF5A-CCB3575CCBA8}"/>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1" name="object 10">
                <a:extLst>
                  <a:ext uri="{FF2B5EF4-FFF2-40B4-BE49-F238E27FC236}">
                    <a16:creationId xmlns:a16="http://schemas.microsoft.com/office/drawing/2014/main" id="{EEE52CB3-5332-5841-83BC-C306A7BF83AD}"/>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48" name="object 22">
              <a:extLst>
                <a:ext uri="{FF2B5EF4-FFF2-40B4-BE49-F238E27FC236}">
                  <a16:creationId xmlns:a16="http://schemas.microsoft.com/office/drawing/2014/main" id="{B188E2BE-F35C-3140-BC15-123F7AA36C92}"/>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49" name="object 10">
              <a:extLst>
                <a:ext uri="{FF2B5EF4-FFF2-40B4-BE49-F238E27FC236}">
                  <a16:creationId xmlns:a16="http://schemas.microsoft.com/office/drawing/2014/main" id="{07130CDF-333E-6648-A47B-D9CBE32ACA55}"/>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2" name="Rectangle 1">
            <a:extLst>
              <a:ext uri="{FF2B5EF4-FFF2-40B4-BE49-F238E27FC236}">
                <a16:creationId xmlns:a16="http://schemas.microsoft.com/office/drawing/2014/main" id="{41A36668-209C-0BDF-993C-65919D0029F2}"/>
              </a:ext>
            </a:extLst>
          </p:cNvPr>
          <p:cNvSpPr/>
          <p:nvPr userDrawn="1"/>
        </p:nvSpPr>
        <p:spPr>
          <a:xfrm>
            <a:off x="1" y="-2"/>
            <a:ext cx="12192000" cy="431060"/>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9" name="Picture 38">
            <a:extLst>
              <a:ext uri="{FF2B5EF4-FFF2-40B4-BE49-F238E27FC236}">
                <a16:creationId xmlns:a16="http://schemas.microsoft.com/office/drawing/2014/main" id="{67FEA3B3-B1AB-C34C-8D44-CCE56CF8260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
        <p:nvSpPr>
          <p:cNvPr id="3" name="Text Placeholder 2">
            <a:extLst>
              <a:ext uri="{FF2B5EF4-FFF2-40B4-BE49-F238E27FC236}">
                <a16:creationId xmlns:a16="http://schemas.microsoft.com/office/drawing/2014/main" id="{14328575-D60F-0F4C-A04E-A0E977F9C446}"/>
              </a:ext>
            </a:extLst>
          </p:cNvPr>
          <p:cNvSpPr>
            <a:spLocks noGrp="1"/>
          </p:cNvSpPr>
          <p:nvPr>
            <p:ph type="body" sz="quarter" idx="10"/>
          </p:nvPr>
        </p:nvSpPr>
        <p:spPr>
          <a:xfrm>
            <a:off x="268929" y="1777235"/>
            <a:ext cx="11097571" cy="4620390"/>
          </a:xfrm>
        </p:spPr>
        <p:txBody>
          <a:bodyPr/>
          <a:lstStyle>
            <a:lvl1pPr>
              <a:defRPr b="0" i="0">
                <a:latin typeface="Gentona Light" pitchFamily="2" charset="77"/>
              </a:defRPr>
            </a:lvl1pPr>
            <a:lvl2pPr>
              <a:defRPr b="0" i="0">
                <a:latin typeface="Gentona Light" pitchFamily="2" charset="77"/>
              </a:defRPr>
            </a:lvl2pPr>
            <a:lvl3pPr>
              <a:defRPr b="0" i="0">
                <a:latin typeface="Gentona Light" pitchFamily="2" charset="77"/>
              </a:defRPr>
            </a:lvl3pPr>
            <a:lvl4pPr>
              <a:defRPr b="0" i="0">
                <a:latin typeface="Gentona Light" pitchFamily="2" charset="77"/>
              </a:defRPr>
            </a:lvl4pPr>
            <a:lvl5pPr>
              <a:defRPr b="0" i="0">
                <a:latin typeface="Gentona Light" pitchFamily="2" charset="77"/>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3740321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5-Text-Orange-Streamlined">
    <p:bg>
      <p:bgPr>
        <a:solidFill>
          <a:srgbClr val="FFFFFF"/>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a16="http://schemas.microsoft.com/office/drawing/2014/main" id="{C5C154C9-44A6-FA42-BB1E-C12008EA04EA}"/>
              </a:ext>
            </a:extLst>
          </p:cNvPr>
          <p:cNvSpPr>
            <a:spLocks noGrp="1"/>
          </p:cNvSpPr>
          <p:nvPr>
            <p:ph type="title" hasCustomPrompt="1"/>
          </p:nvPr>
        </p:nvSpPr>
        <p:spPr>
          <a:xfrm>
            <a:off x="1090420" y="273937"/>
            <a:ext cx="10502434" cy="709971"/>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sp>
        <p:nvSpPr>
          <p:cNvPr id="2" name="Rectangle 1">
            <a:extLst>
              <a:ext uri="{FF2B5EF4-FFF2-40B4-BE49-F238E27FC236}">
                <a16:creationId xmlns:a16="http://schemas.microsoft.com/office/drawing/2014/main" id="{594357FA-5D1E-A512-3709-9E8057FEF074}"/>
              </a:ext>
            </a:extLst>
          </p:cNvPr>
          <p:cNvSpPr/>
          <p:nvPr userDrawn="1"/>
        </p:nvSpPr>
        <p:spPr>
          <a:xfrm>
            <a:off x="1" y="-2"/>
            <a:ext cx="12192000" cy="431060"/>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0" name="Group 39">
            <a:extLst>
              <a:ext uri="{FF2B5EF4-FFF2-40B4-BE49-F238E27FC236}">
                <a16:creationId xmlns:a16="http://schemas.microsoft.com/office/drawing/2014/main" id="{DE97D9C6-73FE-D14D-8512-14E37BC89322}"/>
              </a:ext>
            </a:extLst>
          </p:cNvPr>
          <p:cNvGrpSpPr/>
          <p:nvPr userDrawn="1"/>
        </p:nvGrpSpPr>
        <p:grpSpPr>
          <a:xfrm>
            <a:off x="11479694" y="484771"/>
            <a:ext cx="712306" cy="5410029"/>
            <a:chOff x="11492959" y="484771"/>
            <a:chExt cx="712306" cy="5410029"/>
          </a:xfrm>
        </p:grpSpPr>
        <p:grpSp>
          <p:nvGrpSpPr>
            <p:cNvPr id="41" name="Group 40">
              <a:extLst>
                <a:ext uri="{FF2B5EF4-FFF2-40B4-BE49-F238E27FC236}">
                  <a16:creationId xmlns:a16="http://schemas.microsoft.com/office/drawing/2014/main" id="{E468C303-0BCD-294D-8A5E-F72832293BBA}"/>
                </a:ext>
              </a:extLst>
            </p:cNvPr>
            <p:cNvGrpSpPr/>
            <p:nvPr userDrawn="1"/>
          </p:nvGrpSpPr>
          <p:grpSpPr>
            <a:xfrm>
              <a:off x="11492959" y="484771"/>
              <a:ext cx="712305" cy="98641"/>
              <a:chOff x="11492959" y="484771"/>
              <a:chExt cx="712305" cy="98641"/>
            </a:xfrm>
          </p:grpSpPr>
          <p:sp>
            <p:nvSpPr>
              <p:cNvPr id="59" name="object 12">
                <a:extLst>
                  <a:ext uri="{FF2B5EF4-FFF2-40B4-BE49-F238E27FC236}">
                    <a16:creationId xmlns:a16="http://schemas.microsoft.com/office/drawing/2014/main" id="{3AA8EBE3-E990-E744-A51E-9E1EDA281452}"/>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0" name="object 22">
                <a:extLst>
                  <a:ext uri="{FF2B5EF4-FFF2-40B4-BE49-F238E27FC236}">
                    <a16:creationId xmlns:a16="http://schemas.microsoft.com/office/drawing/2014/main" id="{DDEA5A50-442F-1E41-94EA-A753D6726DD9}"/>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3" name="Group 42">
              <a:extLst>
                <a:ext uri="{FF2B5EF4-FFF2-40B4-BE49-F238E27FC236}">
                  <a16:creationId xmlns:a16="http://schemas.microsoft.com/office/drawing/2014/main" id="{DA891276-27F9-3348-B21F-433466982B35}"/>
                </a:ext>
              </a:extLst>
            </p:cNvPr>
            <p:cNvGrpSpPr/>
            <p:nvPr userDrawn="1"/>
          </p:nvGrpSpPr>
          <p:grpSpPr>
            <a:xfrm>
              <a:off x="11492959" y="837460"/>
              <a:ext cx="712305" cy="112876"/>
              <a:chOff x="11492959" y="837460"/>
              <a:chExt cx="712305" cy="112876"/>
            </a:xfrm>
          </p:grpSpPr>
          <p:sp>
            <p:nvSpPr>
              <p:cNvPr id="56" name="object 10">
                <a:extLst>
                  <a:ext uri="{FF2B5EF4-FFF2-40B4-BE49-F238E27FC236}">
                    <a16:creationId xmlns:a16="http://schemas.microsoft.com/office/drawing/2014/main" id="{0F170833-719E-854B-A96A-2CFC1983BCAA}"/>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57" name="object 10">
                <a:extLst>
                  <a:ext uri="{FF2B5EF4-FFF2-40B4-BE49-F238E27FC236}">
                    <a16:creationId xmlns:a16="http://schemas.microsoft.com/office/drawing/2014/main" id="{F0EBAB6A-8787-3D4D-9662-EA0BC6E72CB1}"/>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8" name="object 22">
                <a:extLst>
                  <a:ext uri="{FF2B5EF4-FFF2-40B4-BE49-F238E27FC236}">
                    <a16:creationId xmlns:a16="http://schemas.microsoft.com/office/drawing/2014/main" id="{5DA9EBDC-4C27-474A-B7F5-A1484E88C5C6}"/>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4" name="Group 43">
              <a:extLst>
                <a:ext uri="{FF2B5EF4-FFF2-40B4-BE49-F238E27FC236}">
                  <a16:creationId xmlns:a16="http://schemas.microsoft.com/office/drawing/2014/main" id="{28D2AF26-6608-1149-90BF-7B7C591953AC}"/>
                </a:ext>
              </a:extLst>
            </p:cNvPr>
            <p:cNvGrpSpPr/>
            <p:nvPr userDrawn="1"/>
          </p:nvGrpSpPr>
          <p:grpSpPr>
            <a:xfrm>
              <a:off x="11492959" y="1459641"/>
              <a:ext cx="712305" cy="18623"/>
              <a:chOff x="11492959" y="1459641"/>
              <a:chExt cx="712305" cy="18623"/>
            </a:xfrm>
          </p:grpSpPr>
          <p:sp>
            <p:nvSpPr>
              <p:cNvPr id="54" name="object 10">
                <a:extLst>
                  <a:ext uri="{FF2B5EF4-FFF2-40B4-BE49-F238E27FC236}">
                    <a16:creationId xmlns:a16="http://schemas.microsoft.com/office/drawing/2014/main" id="{B2CDD3D2-5178-3947-AC8A-6F48542A55D9}"/>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5" name="object 22">
                <a:extLst>
                  <a:ext uri="{FF2B5EF4-FFF2-40B4-BE49-F238E27FC236}">
                    <a16:creationId xmlns:a16="http://schemas.microsoft.com/office/drawing/2014/main" id="{72C2EC78-D90B-6741-B9AE-3AD609280FFE}"/>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5" name="Group 44">
              <a:extLst>
                <a:ext uri="{FF2B5EF4-FFF2-40B4-BE49-F238E27FC236}">
                  <a16:creationId xmlns:a16="http://schemas.microsoft.com/office/drawing/2014/main" id="{B4041E71-F3E0-9841-B59B-2CE9464FAB93}"/>
                </a:ext>
              </a:extLst>
            </p:cNvPr>
            <p:cNvGrpSpPr/>
            <p:nvPr userDrawn="1"/>
          </p:nvGrpSpPr>
          <p:grpSpPr>
            <a:xfrm>
              <a:off x="11492959" y="2418879"/>
              <a:ext cx="712305" cy="126395"/>
              <a:chOff x="11492959" y="2418879"/>
              <a:chExt cx="712305" cy="126395"/>
            </a:xfrm>
          </p:grpSpPr>
          <p:sp>
            <p:nvSpPr>
              <p:cNvPr id="52" name="object 10">
                <a:extLst>
                  <a:ext uri="{FF2B5EF4-FFF2-40B4-BE49-F238E27FC236}">
                    <a16:creationId xmlns:a16="http://schemas.microsoft.com/office/drawing/2014/main" id="{60246A32-4DEA-EE48-8F0C-557498470B84}"/>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3" name="object 22">
                <a:extLst>
                  <a:ext uri="{FF2B5EF4-FFF2-40B4-BE49-F238E27FC236}">
                    <a16:creationId xmlns:a16="http://schemas.microsoft.com/office/drawing/2014/main" id="{A35F30EE-6BC3-6B40-8242-1897072F0A06}"/>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46" name="object 22">
              <a:extLst>
                <a:ext uri="{FF2B5EF4-FFF2-40B4-BE49-F238E27FC236}">
                  <a16:creationId xmlns:a16="http://schemas.microsoft.com/office/drawing/2014/main" id="{C6620E60-909D-B049-804E-873036BE17A3}"/>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47" name="Group 46">
              <a:extLst>
                <a:ext uri="{FF2B5EF4-FFF2-40B4-BE49-F238E27FC236}">
                  <a16:creationId xmlns:a16="http://schemas.microsoft.com/office/drawing/2014/main" id="{BAD6957E-8036-BD42-8B86-C7D45890B44D}"/>
                </a:ext>
              </a:extLst>
            </p:cNvPr>
            <p:cNvGrpSpPr/>
            <p:nvPr userDrawn="1"/>
          </p:nvGrpSpPr>
          <p:grpSpPr>
            <a:xfrm>
              <a:off x="11492959" y="5160951"/>
              <a:ext cx="712305" cy="70754"/>
              <a:chOff x="11492959" y="5160951"/>
              <a:chExt cx="712305" cy="70754"/>
            </a:xfrm>
          </p:grpSpPr>
          <p:sp>
            <p:nvSpPr>
              <p:cNvPr id="50" name="object 22">
                <a:extLst>
                  <a:ext uri="{FF2B5EF4-FFF2-40B4-BE49-F238E27FC236}">
                    <a16:creationId xmlns:a16="http://schemas.microsoft.com/office/drawing/2014/main" id="{08F963C8-233E-E44D-A3E3-2C76B20A8E72}"/>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1" name="object 10">
                <a:extLst>
                  <a:ext uri="{FF2B5EF4-FFF2-40B4-BE49-F238E27FC236}">
                    <a16:creationId xmlns:a16="http://schemas.microsoft.com/office/drawing/2014/main" id="{5B9D0947-E2C8-AA4D-8B86-CB7D56DCEA4C}"/>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48" name="object 22">
              <a:extLst>
                <a:ext uri="{FF2B5EF4-FFF2-40B4-BE49-F238E27FC236}">
                  <a16:creationId xmlns:a16="http://schemas.microsoft.com/office/drawing/2014/main" id="{22AA30A2-8C47-344A-8DD4-C1E326ECC4AA}"/>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49" name="object 10">
              <a:extLst>
                <a:ext uri="{FF2B5EF4-FFF2-40B4-BE49-F238E27FC236}">
                  <a16:creationId xmlns:a16="http://schemas.microsoft.com/office/drawing/2014/main" id="{EBB8F6FF-704A-624B-9791-C7BBE41B469B}"/>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pic>
        <p:nvPicPr>
          <p:cNvPr id="39" name="Picture 38">
            <a:extLst>
              <a:ext uri="{FF2B5EF4-FFF2-40B4-BE49-F238E27FC236}">
                <a16:creationId xmlns:a16="http://schemas.microsoft.com/office/drawing/2014/main" id="{F7FE98E8-B3CD-AE4A-92CB-AA122681F8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Tree>
    <p:extLst>
      <p:ext uri="{BB962C8B-B14F-4D97-AF65-F5344CB8AC3E}">
        <p14:creationId xmlns:p14="http://schemas.microsoft.com/office/powerpoint/2010/main" val="2580744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Intro Bold">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340818" y="2634442"/>
            <a:ext cx="3198970" cy="1602589"/>
          </a:xfrm>
        </p:spPr>
        <p:txBody>
          <a:bodyPr lIns="0" tIns="0" rIns="0" bIns="0">
            <a:noAutofit/>
          </a:bodyPr>
          <a:lstStyle>
            <a:lvl1pPr algn="ctr">
              <a:defRPr sz="1100" b="1" i="0" spc="400" baseline="0">
                <a:solidFill>
                  <a:srgbClr val="FFFFFF"/>
                </a:solidFill>
                <a:latin typeface="Obviously Wide Semi" pitchFamily="82" charset="77"/>
              </a:defRPr>
            </a:lvl1pPr>
          </a:lstStyle>
          <a:p>
            <a:r>
              <a:rPr lang="en-US" dirty="0"/>
              <a:t>CLICK TO ADD TITLE</a:t>
            </a:r>
          </a:p>
        </p:txBody>
      </p:sp>
      <p:sp>
        <p:nvSpPr>
          <p:cNvPr id="5" name="Slide Number Placeholder 4">
            <a:extLst>
              <a:ext uri="{FF2B5EF4-FFF2-40B4-BE49-F238E27FC236}">
                <a16:creationId xmlns:a16="http://schemas.microsoft.com/office/drawing/2014/main" id="{F62A5DB0-4924-BB49-820C-024D595F7CA7}"/>
              </a:ext>
            </a:extLst>
          </p:cNvPr>
          <p:cNvSpPr>
            <a:spLocks noGrp="1"/>
          </p:cNvSpPr>
          <p:nvPr>
            <p:ph type="sldNum" sz="quarter" idx="12"/>
          </p:nvPr>
        </p:nvSpPr>
        <p:spPr>
          <a:xfrm>
            <a:off x="9448800" y="6467846"/>
            <a:ext cx="2743200" cy="365125"/>
          </a:xfrm>
        </p:spPr>
        <p:txBody>
          <a:bodyPr/>
          <a:lstStyle>
            <a:lvl1pPr>
              <a:defRPr b="1" i="0">
                <a:solidFill>
                  <a:srgbClr val="FFFFFF"/>
                </a:solidFill>
                <a:latin typeface="Gentona Book" pitchFamily="2" charset="77"/>
              </a:defRPr>
            </a:lvl1pPr>
          </a:lstStyle>
          <a:p>
            <a:fld id="{56B21313-48D6-BF45-9C7F-8CB603AB36D7}" type="slidenum">
              <a:rPr lang="en-US" smtClean="0"/>
              <a:pPr/>
              <a:t>‹#›</a:t>
            </a:fld>
            <a:endParaRPr lang="en-US"/>
          </a:p>
        </p:txBody>
      </p:sp>
      <p:sp>
        <p:nvSpPr>
          <p:cNvPr id="33" name="Picture Placeholder 32">
            <a:extLst>
              <a:ext uri="{FF2B5EF4-FFF2-40B4-BE49-F238E27FC236}">
                <a16:creationId xmlns:a16="http://schemas.microsoft.com/office/drawing/2014/main" id="{CC69924B-6F9A-8A4B-B6AB-AAFA31AABAF4}"/>
              </a:ext>
            </a:extLst>
          </p:cNvPr>
          <p:cNvSpPr>
            <a:spLocks noGrp="1"/>
          </p:cNvSpPr>
          <p:nvPr>
            <p:ph type="pic" sz="quarter" idx="13" hasCustomPrompt="1"/>
          </p:nvPr>
        </p:nvSpPr>
        <p:spPr>
          <a:xfrm>
            <a:off x="4779963" y="1731963"/>
            <a:ext cx="2722493" cy="3254375"/>
          </a:xfrm>
          <a:solidFill>
            <a:srgbClr val="FFFFFF"/>
          </a:solidFill>
        </p:spPr>
        <p:txBody>
          <a:bodyPr/>
          <a:lstStyle/>
          <a:p>
            <a:r>
              <a:rPr lang="en-US" dirty="0"/>
              <a:t>CLICK TO ADD PHOTO</a:t>
            </a:r>
          </a:p>
        </p:txBody>
      </p:sp>
      <p:sp>
        <p:nvSpPr>
          <p:cNvPr id="34" name="Picture Placeholder 32">
            <a:extLst>
              <a:ext uri="{FF2B5EF4-FFF2-40B4-BE49-F238E27FC236}">
                <a16:creationId xmlns:a16="http://schemas.microsoft.com/office/drawing/2014/main" id="{9EE5868A-D875-504B-BFAC-08676BF0F86E}"/>
              </a:ext>
            </a:extLst>
          </p:cNvPr>
          <p:cNvSpPr>
            <a:spLocks noGrp="1"/>
          </p:cNvSpPr>
          <p:nvPr>
            <p:ph type="pic" sz="quarter" idx="14" hasCustomPrompt="1"/>
          </p:nvPr>
        </p:nvSpPr>
        <p:spPr>
          <a:xfrm>
            <a:off x="8065957" y="1731963"/>
            <a:ext cx="2722493" cy="3254375"/>
          </a:xfrm>
          <a:solidFill>
            <a:srgbClr val="FFFFFF"/>
          </a:solidFill>
        </p:spPr>
        <p:txBody>
          <a:bodyPr/>
          <a:lstStyle/>
          <a:p>
            <a:r>
              <a:rPr lang="en-US" dirty="0"/>
              <a:t>CLICK TO ADD PHOTO</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4779963" y="5108946"/>
            <a:ext cx="2722493" cy="1358900"/>
          </a:xfrm>
        </p:spPr>
        <p:txBody>
          <a:bodyPr lIns="0" tIns="0" rIns="0" bIns="0">
            <a:noAutofit/>
          </a:bodyPr>
          <a:lstStyle>
            <a:lvl1pPr marL="0" indent="0">
              <a:spcBef>
                <a:spcPts val="0"/>
              </a:spcBef>
              <a:buNone/>
              <a:defRPr sz="1100" b="1" i="0">
                <a:solidFill>
                  <a:srgbClr val="FFFFFF"/>
                </a:solidFill>
                <a:latin typeface="Obviously Wide Semi" pitchFamily="82" charset="77"/>
              </a:defRPr>
            </a:lvl1pPr>
            <a:lvl2pPr marL="11113" indent="0">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sp>
        <p:nvSpPr>
          <p:cNvPr id="38" name="Text Placeholder 36">
            <a:extLst>
              <a:ext uri="{FF2B5EF4-FFF2-40B4-BE49-F238E27FC236}">
                <a16:creationId xmlns:a16="http://schemas.microsoft.com/office/drawing/2014/main" id="{1ED53BDF-8FC7-5B41-8852-DA848F467A45}"/>
              </a:ext>
            </a:extLst>
          </p:cNvPr>
          <p:cNvSpPr>
            <a:spLocks noGrp="1"/>
          </p:cNvSpPr>
          <p:nvPr>
            <p:ph type="body" sz="quarter" idx="17" hasCustomPrompt="1"/>
          </p:nvPr>
        </p:nvSpPr>
        <p:spPr>
          <a:xfrm>
            <a:off x="8065957" y="5108946"/>
            <a:ext cx="2722493" cy="1358900"/>
          </a:xfrm>
        </p:spPr>
        <p:txBody>
          <a:bodyPr lIns="0" tIns="0" rIns="0" bIns="0">
            <a:noAutofit/>
          </a:bodyPr>
          <a:lstStyle>
            <a:lvl1pPr marL="0" indent="0">
              <a:spcBef>
                <a:spcPts val="0"/>
              </a:spcBef>
              <a:buNone/>
              <a:defRPr sz="1100" b="1" i="0">
                <a:solidFill>
                  <a:srgbClr val="FFFFFF"/>
                </a:solidFill>
                <a:latin typeface="Obviously Wide Semi" pitchFamily="82" charset="77"/>
              </a:defRPr>
            </a:lvl1pPr>
            <a:lvl2pPr marL="11113" indent="0">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grpSp>
        <p:nvGrpSpPr>
          <p:cNvPr id="85" name="Group 84">
            <a:extLst>
              <a:ext uri="{FF2B5EF4-FFF2-40B4-BE49-F238E27FC236}">
                <a16:creationId xmlns:a16="http://schemas.microsoft.com/office/drawing/2014/main" id="{692053BC-100E-1E4C-8584-91DF3A12FF64}"/>
              </a:ext>
            </a:extLst>
          </p:cNvPr>
          <p:cNvGrpSpPr/>
          <p:nvPr userDrawn="1"/>
        </p:nvGrpSpPr>
        <p:grpSpPr>
          <a:xfrm>
            <a:off x="97535" y="2597085"/>
            <a:ext cx="11692127" cy="1663832"/>
            <a:chOff x="240378" y="4483837"/>
            <a:chExt cx="19200675" cy="2548833"/>
          </a:xfrm>
        </p:grpSpPr>
        <p:sp>
          <p:nvSpPr>
            <p:cNvPr id="86" name="object 8">
              <a:extLst>
                <a:ext uri="{FF2B5EF4-FFF2-40B4-BE49-F238E27FC236}">
                  <a16:creationId xmlns:a16="http://schemas.microsoft.com/office/drawing/2014/main" id="{32545720-8782-4A47-AD1F-C5A20118E79B}"/>
                </a:ext>
              </a:extLst>
            </p:cNvPr>
            <p:cNvSpPr/>
            <p:nvPr/>
          </p:nvSpPr>
          <p:spPr>
            <a:xfrm>
              <a:off x="624383" y="5628290"/>
              <a:ext cx="0" cy="1367790"/>
            </a:xfrm>
            <a:custGeom>
              <a:avLst/>
              <a:gdLst/>
              <a:ahLst/>
              <a:cxnLst/>
              <a:rect l="l" t="t" r="r" b="b"/>
              <a:pathLst>
                <a:path h="1367790">
                  <a:moveTo>
                    <a:pt x="0" y="1367591"/>
                  </a:moveTo>
                  <a:lnTo>
                    <a:pt x="0" y="0"/>
                  </a:lnTo>
                </a:path>
              </a:pathLst>
            </a:custGeom>
            <a:ln w="38700">
              <a:solidFill>
                <a:schemeClr val="accent1"/>
              </a:solidFill>
            </a:ln>
          </p:spPr>
          <p:txBody>
            <a:bodyPr wrap="square" lIns="0" tIns="0" rIns="0" bIns="0" rtlCol="0"/>
            <a:lstStyle/>
            <a:p>
              <a:endParaRPr/>
            </a:p>
          </p:txBody>
        </p:sp>
        <p:sp>
          <p:nvSpPr>
            <p:cNvPr id="87" name="object 9">
              <a:extLst>
                <a:ext uri="{FF2B5EF4-FFF2-40B4-BE49-F238E27FC236}">
                  <a16:creationId xmlns:a16="http://schemas.microsoft.com/office/drawing/2014/main" id="{54098C2E-05B6-CA40-952B-040F9555BC81}"/>
                </a:ext>
              </a:extLst>
            </p:cNvPr>
            <p:cNvSpPr/>
            <p:nvPr/>
          </p:nvSpPr>
          <p:spPr>
            <a:xfrm>
              <a:off x="5883289" y="5628290"/>
              <a:ext cx="0" cy="1367790"/>
            </a:xfrm>
            <a:custGeom>
              <a:avLst/>
              <a:gdLst/>
              <a:ahLst/>
              <a:cxnLst/>
              <a:rect l="l" t="t" r="r" b="b"/>
              <a:pathLst>
                <a:path h="1367790">
                  <a:moveTo>
                    <a:pt x="0" y="1367591"/>
                  </a:moveTo>
                  <a:lnTo>
                    <a:pt x="0" y="0"/>
                  </a:lnTo>
                </a:path>
              </a:pathLst>
            </a:custGeom>
            <a:ln w="37506">
              <a:solidFill>
                <a:schemeClr val="accent1"/>
              </a:solidFill>
            </a:ln>
          </p:spPr>
          <p:txBody>
            <a:bodyPr wrap="square" lIns="0" tIns="0" rIns="0" bIns="0" rtlCol="0"/>
            <a:lstStyle/>
            <a:p>
              <a:endParaRPr/>
            </a:p>
          </p:txBody>
        </p:sp>
        <p:sp>
          <p:nvSpPr>
            <p:cNvPr id="88" name="object 10">
              <a:extLst>
                <a:ext uri="{FF2B5EF4-FFF2-40B4-BE49-F238E27FC236}">
                  <a16:creationId xmlns:a16="http://schemas.microsoft.com/office/drawing/2014/main" id="{0F4FE4BE-67BE-8641-9A0D-151EA3644C9F}"/>
                </a:ext>
              </a:extLst>
            </p:cNvPr>
            <p:cNvSpPr/>
            <p:nvPr/>
          </p:nvSpPr>
          <p:spPr>
            <a:xfrm>
              <a:off x="6314331"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89" name="object 11">
              <a:extLst>
                <a:ext uri="{FF2B5EF4-FFF2-40B4-BE49-F238E27FC236}">
                  <a16:creationId xmlns:a16="http://schemas.microsoft.com/office/drawing/2014/main" id="{EA213950-9247-C147-8C22-5F9A5FA8B8FF}"/>
                </a:ext>
              </a:extLst>
            </p:cNvPr>
            <p:cNvSpPr/>
            <p:nvPr/>
          </p:nvSpPr>
          <p:spPr>
            <a:xfrm>
              <a:off x="7345512"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dirty="0"/>
            </a:p>
          </p:txBody>
        </p:sp>
        <p:sp>
          <p:nvSpPr>
            <p:cNvPr id="90" name="object 12">
              <a:extLst>
                <a:ext uri="{FF2B5EF4-FFF2-40B4-BE49-F238E27FC236}">
                  <a16:creationId xmlns:a16="http://schemas.microsoft.com/office/drawing/2014/main" id="{D552F07D-CCD4-674E-8CB4-9D14C30D664F}"/>
                </a:ext>
              </a:extLst>
            </p:cNvPr>
            <p:cNvSpPr/>
            <p:nvPr/>
          </p:nvSpPr>
          <p:spPr>
            <a:xfrm>
              <a:off x="19304337"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91" name="object 13">
              <a:extLst>
                <a:ext uri="{FF2B5EF4-FFF2-40B4-BE49-F238E27FC236}">
                  <a16:creationId xmlns:a16="http://schemas.microsoft.com/office/drawing/2014/main" id="{E0CD567D-CD33-2F41-B7D3-726E41505F1D}"/>
                </a:ext>
              </a:extLst>
            </p:cNvPr>
            <p:cNvSpPr/>
            <p:nvPr/>
          </p:nvSpPr>
          <p:spPr>
            <a:xfrm>
              <a:off x="6900865" y="5628290"/>
              <a:ext cx="0" cy="1367790"/>
            </a:xfrm>
            <a:custGeom>
              <a:avLst/>
              <a:gdLst/>
              <a:ahLst/>
              <a:cxnLst/>
              <a:rect l="l" t="t" r="r" b="b"/>
              <a:pathLst>
                <a:path h="1367790">
                  <a:moveTo>
                    <a:pt x="0" y="1367591"/>
                  </a:moveTo>
                  <a:lnTo>
                    <a:pt x="0" y="0"/>
                  </a:lnTo>
                </a:path>
              </a:pathLst>
            </a:custGeom>
            <a:ln w="30365">
              <a:solidFill>
                <a:schemeClr val="accent1"/>
              </a:solidFill>
            </a:ln>
          </p:spPr>
          <p:txBody>
            <a:bodyPr wrap="square" lIns="0" tIns="0" rIns="0" bIns="0" rtlCol="0"/>
            <a:lstStyle/>
            <a:p>
              <a:endParaRPr/>
            </a:p>
          </p:txBody>
        </p:sp>
        <p:sp>
          <p:nvSpPr>
            <p:cNvPr id="92" name="object 14">
              <a:extLst>
                <a:ext uri="{FF2B5EF4-FFF2-40B4-BE49-F238E27FC236}">
                  <a16:creationId xmlns:a16="http://schemas.microsoft.com/office/drawing/2014/main" id="{23D66A8C-AA0B-9A41-9D28-0BF2EA143ED1}"/>
                </a:ext>
              </a:extLst>
            </p:cNvPr>
            <p:cNvSpPr/>
            <p:nvPr/>
          </p:nvSpPr>
          <p:spPr>
            <a:xfrm>
              <a:off x="12558584" y="5664880"/>
              <a:ext cx="0" cy="1367790"/>
            </a:xfrm>
            <a:custGeom>
              <a:avLst/>
              <a:gdLst/>
              <a:ahLst/>
              <a:cxnLst/>
              <a:rect l="l" t="t" r="r" b="b"/>
              <a:pathLst>
                <a:path h="1367790">
                  <a:moveTo>
                    <a:pt x="0" y="1367591"/>
                  </a:moveTo>
                  <a:lnTo>
                    <a:pt x="0" y="0"/>
                  </a:lnTo>
                </a:path>
              </a:pathLst>
            </a:custGeom>
            <a:ln w="18460">
              <a:solidFill>
                <a:schemeClr val="accent1"/>
              </a:solidFill>
            </a:ln>
          </p:spPr>
          <p:txBody>
            <a:bodyPr wrap="square" lIns="0" tIns="0" rIns="0" bIns="0" rtlCol="0"/>
            <a:lstStyle/>
            <a:p>
              <a:endParaRPr/>
            </a:p>
          </p:txBody>
        </p:sp>
        <p:sp>
          <p:nvSpPr>
            <p:cNvPr id="93" name="object 15">
              <a:extLst>
                <a:ext uri="{FF2B5EF4-FFF2-40B4-BE49-F238E27FC236}">
                  <a16:creationId xmlns:a16="http://schemas.microsoft.com/office/drawing/2014/main" id="{312B4F19-4683-2043-9563-F5086F2DB24B}"/>
                </a:ext>
              </a:extLst>
            </p:cNvPr>
            <p:cNvSpPr/>
            <p:nvPr/>
          </p:nvSpPr>
          <p:spPr>
            <a:xfrm>
              <a:off x="18205244"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94" name="object 16">
              <a:extLst>
                <a:ext uri="{FF2B5EF4-FFF2-40B4-BE49-F238E27FC236}">
                  <a16:creationId xmlns:a16="http://schemas.microsoft.com/office/drawing/2014/main" id="{C91EBDEE-B495-7542-847C-2E054EED3E27}"/>
                </a:ext>
              </a:extLst>
            </p:cNvPr>
            <p:cNvSpPr/>
            <p:nvPr/>
          </p:nvSpPr>
          <p:spPr>
            <a:xfrm>
              <a:off x="7755302"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95" name="object 17">
              <a:extLst>
                <a:ext uri="{FF2B5EF4-FFF2-40B4-BE49-F238E27FC236}">
                  <a16:creationId xmlns:a16="http://schemas.microsoft.com/office/drawing/2014/main" id="{9E3B485F-A63B-3841-B71C-5E79A3A28241}"/>
                </a:ext>
              </a:extLst>
            </p:cNvPr>
            <p:cNvSpPr/>
            <p:nvPr/>
          </p:nvSpPr>
          <p:spPr>
            <a:xfrm>
              <a:off x="18771889" y="5628290"/>
              <a:ext cx="0" cy="1367790"/>
            </a:xfrm>
            <a:custGeom>
              <a:avLst/>
              <a:gdLst/>
              <a:ahLst/>
              <a:cxnLst/>
              <a:rect l="l" t="t" r="r" b="b"/>
              <a:pathLst>
                <a:path h="1367790">
                  <a:moveTo>
                    <a:pt x="0" y="1367591"/>
                  </a:moveTo>
                  <a:lnTo>
                    <a:pt x="0" y="0"/>
                  </a:lnTo>
                </a:path>
              </a:pathLst>
            </a:custGeom>
            <a:ln w="7737">
              <a:solidFill>
                <a:schemeClr val="accent1"/>
              </a:solidFill>
            </a:ln>
          </p:spPr>
          <p:txBody>
            <a:bodyPr wrap="square" lIns="0" tIns="0" rIns="0" bIns="0" rtlCol="0"/>
            <a:lstStyle/>
            <a:p>
              <a:endParaRPr/>
            </a:p>
          </p:txBody>
        </p:sp>
        <p:sp>
          <p:nvSpPr>
            <p:cNvPr id="96" name="object 18">
              <a:extLst>
                <a:ext uri="{FF2B5EF4-FFF2-40B4-BE49-F238E27FC236}">
                  <a16:creationId xmlns:a16="http://schemas.microsoft.com/office/drawing/2014/main" id="{EDD8033C-7399-3E43-8B52-45E11D46B5AE}"/>
                </a:ext>
              </a:extLst>
            </p:cNvPr>
            <p:cNvSpPr/>
            <p:nvPr/>
          </p:nvSpPr>
          <p:spPr>
            <a:xfrm>
              <a:off x="18869996" y="4738307"/>
              <a:ext cx="0" cy="1367790"/>
            </a:xfrm>
            <a:custGeom>
              <a:avLst/>
              <a:gdLst/>
              <a:ahLst/>
              <a:cxnLst/>
              <a:rect l="l" t="t" r="r" b="b"/>
              <a:pathLst>
                <a:path h="1367789">
                  <a:moveTo>
                    <a:pt x="0" y="1367581"/>
                  </a:moveTo>
                  <a:lnTo>
                    <a:pt x="0" y="0"/>
                  </a:lnTo>
                </a:path>
              </a:pathLst>
            </a:custGeom>
            <a:ln w="37506">
              <a:solidFill>
                <a:schemeClr val="accent1"/>
              </a:solidFill>
            </a:ln>
          </p:spPr>
          <p:txBody>
            <a:bodyPr wrap="square" lIns="0" tIns="0" rIns="0" bIns="0" rtlCol="0"/>
            <a:lstStyle/>
            <a:p>
              <a:endParaRPr/>
            </a:p>
          </p:txBody>
        </p:sp>
        <p:sp>
          <p:nvSpPr>
            <p:cNvPr id="97" name="object 19">
              <a:extLst>
                <a:ext uri="{FF2B5EF4-FFF2-40B4-BE49-F238E27FC236}">
                  <a16:creationId xmlns:a16="http://schemas.microsoft.com/office/drawing/2014/main" id="{C6FE9C42-FBF4-274C-881A-DEB9993B1618}"/>
                </a:ext>
              </a:extLst>
            </p:cNvPr>
            <p:cNvSpPr/>
            <p:nvPr/>
          </p:nvSpPr>
          <p:spPr>
            <a:xfrm>
              <a:off x="18286977" y="4541066"/>
              <a:ext cx="0" cy="1367790"/>
            </a:xfrm>
            <a:custGeom>
              <a:avLst/>
              <a:gdLst/>
              <a:ahLst/>
              <a:cxnLst/>
              <a:rect l="l" t="t" r="r" b="b"/>
              <a:pathLst>
                <a:path h="1367789">
                  <a:moveTo>
                    <a:pt x="0" y="1367581"/>
                  </a:moveTo>
                  <a:lnTo>
                    <a:pt x="0" y="0"/>
                  </a:lnTo>
                </a:path>
              </a:pathLst>
            </a:custGeom>
            <a:ln w="32742">
              <a:solidFill>
                <a:schemeClr val="accent1"/>
              </a:solidFill>
            </a:ln>
          </p:spPr>
          <p:txBody>
            <a:bodyPr wrap="square" lIns="0" tIns="0" rIns="0" bIns="0" rtlCol="0"/>
            <a:lstStyle/>
            <a:p>
              <a:endParaRPr/>
            </a:p>
          </p:txBody>
        </p:sp>
        <p:sp>
          <p:nvSpPr>
            <p:cNvPr id="98" name="object 20">
              <a:extLst>
                <a:ext uri="{FF2B5EF4-FFF2-40B4-BE49-F238E27FC236}">
                  <a16:creationId xmlns:a16="http://schemas.microsoft.com/office/drawing/2014/main" id="{43798913-FAF2-3D4E-9A99-A9098B8D10C1}"/>
                </a:ext>
              </a:extLst>
            </p:cNvPr>
            <p:cNvSpPr/>
            <p:nvPr/>
          </p:nvSpPr>
          <p:spPr>
            <a:xfrm>
              <a:off x="12983672" y="5422101"/>
              <a:ext cx="0" cy="1367790"/>
            </a:xfrm>
            <a:custGeom>
              <a:avLst/>
              <a:gdLst/>
              <a:ahLst/>
              <a:cxnLst/>
              <a:rect l="l" t="t" r="r" b="b"/>
              <a:pathLst>
                <a:path h="1367790">
                  <a:moveTo>
                    <a:pt x="0" y="1367581"/>
                  </a:moveTo>
                  <a:lnTo>
                    <a:pt x="0" y="0"/>
                  </a:lnTo>
                </a:path>
              </a:pathLst>
            </a:custGeom>
            <a:ln w="32742">
              <a:solidFill>
                <a:schemeClr val="accent1"/>
              </a:solidFill>
            </a:ln>
          </p:spPr>
          <p:txBody>
            <a:bodyPr wrap="square" lIns="0" tIns="0" rIns="0" bIns="0" rtlCol="0"/>
            <a:lstStyle/>
            <a:p>
              <a:endParaRPr/>
            </a:p>
          </p:txBody>
        </p:sp>
        <p:sp>
          <p:nvSpPr>
            <p:cNvPr id="99" name="object 21">
              <a:extLst>
                <a:ext uri="{FF2B5EF4-FFF2-40B4-BE49-F238E27FC236}">
                  <a16:creationId xmlns:a16="http://schemas.microsoft.com/office/drawing/2014/main" id="{6ECBBF80-A38A-4A47-B265-EDDD8AF3C2F7}"/>
                </a:ext>
              </a:extLst>
            </p:cNvPr>
            <p:cNvSpPr/>
            <p:nvPr/>
          </p:nvSpPr>
          <p:spPr>
            <a:xfrm>
              <a:off x="12624669" y="4483837"/>
              <a:ext cx="0" cy="1367790"/>
            </a:xfrm>
            <a:custGeom>
              <a:avLst/>
              <a:gdLst/>
              <a:ahLst/>
              <a:cxnLst/>
              <a:rect l="l" t="t" r="r" b="b"/>
              <a:pathLst>
                <a:path h="1367789">
                  <a:moveTo>
                    <a:pt x="0" y="1367581"/>
                  </a:moveTo>
                  <a:lnTo>
                    <a:pt x="0" y="0"/>
                  </a:lnTo>
                </a:path>
              </a:pathLst>
            </a:custGeom>
            <a:ln w="26794">
              <a:solidFill>
                <a:schemeClr val="accent1"/>
              </a:solidFill>
            </a:ln>
          </p:spPr>
          <p:txBody>
            <a:bodyPr wrap="square" lIns="0" tIns="0" rIns="0" bIns="0" rtlCol="0"/>
            <a:lstStyle/>
            <a:p>
              <a:endParaRPr/>
            </a:p>
          </p:txBody>
        </p:sp>
        <p:sp>
          <p:nvSpPr>
            <p:cNvPr id="100" name="object 22">
              <a:extLst>
                <a:ext uri="{FF2B5EF4-FFF2-40B4-BE49-F238E27FC236}">
                  <a16:creationId xmlns:a16="http://schemas.microsoft.com/office/drawing/2014/main" id="{C0F9BFFD-388F-6C49-98CD-ED33AD82BF2A}"/>
                </a:ext>
              </a:extLst>
            </p:cNvPr>
            <p:cNvSpPr/>
            <p:nvPr/>
          </p:nvSpPr>
          <p:spPr>
            <a:xfrm>
              <a:off x="6916374" y="4541066"/>
              <a:ext cx="0" cy="1367790"/>
            </a:xfrm>
            <a:custGeom>
              <a:avLst/>
              <a:gdLst/>
              <a:ahLst/>
              <a:cxnLst/>
              <a:rect l="l" t="t" r="r" b="b"/>
              <a:pathLst>
                <a:path h="1367789">
                  <a:moveTo>
                    <a:pt x="0" y="1367581"/>
                  </a:moveTo>
                  <a:lnTo>
                    <a:pt x="0" y="0"/>
                  </a:lnTo>
                </a:path>
              </a:pathLst>
            </a:custGeom>
            <a:ln w="16072">
              <a:solidFill>
                <a:schemeClr val="accent1"/>
              </a:solidFill>
            </a:ln>
          </p:spPr>
          <p:txBody>
            <a:bodyPr wrap="square" lIns="0" tIns="0" rIns="0" bIns="0" rtlCol="0"/>
            <a:lstStyle/>
            <a:p>
              <a:endParaRPr/>
            </a:p>
          </p:txBody>
        </p:sp>
        <p:sp>
          <p:nvSpPr>
            <p:cNvPr id="101" name="object 23">
              <a:extLst>
                <a:ext uri="{FF2B5EF4-FFF2-40B4-BE49-F238E27FC236}">
                  <a16:creationId xmlns:a16="http://schemas.microsoft.com/office/drawing/2014/main" id="{C814F3D8-E823-B44C-80F2-1CA8D3806A86}"/>
                </a:ext>
              </a:extLst>
            </p:cNvPr>
            <p:cNvSpPr/>
            <p:nvPr/>
          </p:nvSpPr>
          <p:spPr>
            <a:xfrm>
              <a:off x="7380410"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02" name="object 24">
              <a:extLst>
                <a:ext uri="{FF2B5EF4-FFF2-40B4-BE49-F238E27FC236}">
                  <a16:creationId xmlns:a16="http://schemas.microsoft.com/office/drawing/2014/main" id="{524FB99C-8B17-3B41-BE4C-CF65A5FA4BD6}"/>
                </a:ext>
              </a:extLst>
            </p:cNvPr>
            <p:cNvSpPr/>
            <p:nvPr/>
          </p:nvSpPr>
          <p:spPr>
            <a:xfrm>
              <a:off x="19441053"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03" name="object 25">
              <a:extLst>
                <a:ext uri="{FF2B5EF4-FFF2-40B4-BE49-F238E27FC236}">
                  <a16:creationId xmlns:a16="http://schemas.microsoft.com/office/drawing/2014/main" id="{8B113C69-7A01-EE4E-BDA7-89A955A66C29}"/>
                </a:ext>
              </a:extLst>
            </p:cNvPr>
            <p:cNvSpPr/>
            <p:nvPr/>
          </p:nvSpPr>
          <p:spPr>
            <a:xfrm>
              <a:off x="6366464"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104" name="object 26">
              <a:extLst>
                <a:ext uri="{FF2B5EF4-FFF2-40B4-BE49-F238E27FC236}">
                  <a16:creationId xmlns:a16="http://schemas.microsoft.com/office/drawing/2014/main" id="{2CB9B50F-D403-2F42-811B-B2A9A5953980}"/>
                </a:ext>
              </a:extLst>
            </p:cNvPr>
            <p:cNvSpPr/>
            <p:nvPr/>
          </p:nvSpPr>
          <p:spPr>
            <a:xfrm>
              <a:off x="240378"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05" name="object 27">
              <a:extLst>
                <a:ext uri="{FF2B5EF4-FFF2-40B4-BE49-F238E27FC236}">
                  <a16:creationId xmlns:a16="http://schemas.microsoft.com/office/drawing/2014/main" id="{7DAC9B2E-09C0-FA4B-A612-CCE0602E2EB3}"/>
                </a:ext>
              </a:extLst>
            </p:cNvPr>
            <p:cNvSpPr/>
            <p:nvPr/>
          </p:nvSpPr>
          <p:spPr>
            <a:xfrm>
              <a:off x="240379"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106" name="object 28">
              <a:extLst>
                <a:ext uri="{FF2B5EF4-FFF2-40B4-BE49-F238E27FC236}">
                  <a16:creationId xmlns:a16="http://schemas.microsoft.com/office/drawing/2014/main" id="{3CD5AFA5-40F0-9D46-A60E-1006FBFB042E}"/>
                </a:ext>
              </a:extLst>
            </p:cNvPr>
            <p:cNvSpPr/>
            <p:nvPr/>
          </p:nvSpPr>
          <p:spPr>
            <a:xfrm>
              <a:off x="5945333" y="4541066"/>
              <a:ext cx="0" cy="1367790"/>
            </a:xfrm>
            <a:custGeom>
              <a:avLst/>
              <a:gdLst/>
              <a:ahLst/>
              <a:cxnLst/>
              <a:rect l="l" t="t" r="r" b="b"/>
              <a:pathLst>
                <a:path h="1367789">
                  <a:moveTo>
                    <a:pt x="0" y="1367581"/>
                  </a:moveTo>
                  <a:lnTo>
                    <a:pt x="0" y="0"/>
                  </a:lnTo>
                </a:path>
              </a:pathLst>
            </a:custGeom>
            <a:ln w="8931">
              <a:solidFill>
                <a:schemeClr val="accent1"/>
              </a:solidFill>
            </a:ln>
          </p:spPr>
          <p:txBody>
            <a:bodyPr wrap="square" lIns="0" tIns="0" rIns="0" bIns="0" rtlCol="0"/>
            <a:lstStyle/>
            <a:p>
              <a:endParaRPr/>
            </a:p>
          </p:txBody>
        </p:sp>
        <p:sp>
          <p:nvSpPr>
            <p:cNvPr id="107" name="object 29">
              <a:extLst>
                <a:ext uri="{FF2B5EF4-FFF2-40B4-BE49-F238E27FC236}">
                  <a16:creationId xmlns:a16="http://schemas.microsoft.com/office/drawing/2014/main" id="{A69DFDBC-31F5-7C43-BC33-DA9E3A05C44A}"/>
                </a:ext>
              </a:extLst>
            </p:cNvPr>
            <p:cNvSpPr/>
            <p:nvPr/>
          </p:nvSpPr>
          <p:spPr>
            <a:xfrm>
              <a:off x="647602" y="4541066"/>
              <a:ext cx="0" cy="1367790"/>
            </a:xfrm>
            <a:custGeom>
              <a:avLst/>
              <a:gdLst/>
              <a:ahLst/>
              <a:cxnLst/>
              <a:rect l="l" t="t" r="r" b="b"/>
              <a:pathLst>
                <a:path h="1367789">
                  <a:moveTo>
                    <a:pt x="0" y="1367581"/>
                  </a:moveTo>
                  <a:lnTo>
                    <a:pt x="0" y="0"/>
                  </a:lnTo>
                </a:path>
              </a:pathLst>
            </a:custGeom>
            <a:ln w="7737">
              <a:solidFill>
                <a:schemeClr val="accent1"/>
              </a:solidFill>
            </a:ln>
          </p:spPr>
          <p:txBody>
            <a:bodyPr wrap="square" lIns="0" tIns="0" rIns="0" bIns="0" rtlCol="0"/>
            <a:lstStyle/>
            <a:p>
              <a:endParaRPr/>
            </a:p>
          </p:txBody>
        </p:sp>
      </p:grpSp>
    </p:spTree>
    <p:extLst>
      <p:ext uri="{BB962C8B-B14F-4D97-AF65-F5344CB8AC3E}">
        <p14:creationId xmlns:p14="http://schemas.microsoft.com/office/powerpoint/2010/main" val="16685664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Intro Bold">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340818" y="2634442"/>
            <a:ext cx="3198970" cy="1602589"/>
          </a:xfrm>
        </p:spPr>
        <p:txBody>
          <a:bodyPr lIns="0" tIns="0" rIns="0" bIns="0">
            <a:noAutofit/>
          </a:bodyPr>
          <a:lstStyle>
            <a:lvl1pPr algn="ctr">
              <a:defRPr sz="1100" b="1" i="0" spc="400" baseline="0">
                <a:solidFill>
                  <a:srgbClr val="FFFFFF"/>
                </a:solidFill>
                <a:latin typeface="Obviously Wide Semi" pitchFamily="82" charset="77"/>
              </a:defRPr>
            </a:lvl1pPr>
          </a:lstStyle>
          <a:p>
            <a:r>
              <a:rPr lang="en-US" dirty="0"/>
              <a:t>CLICK TO ADD TITLE</a:t>
            </a:r>
          </a:p>
        </p:txBody>
      </p:sp>
      <p:grpSp>
        <p:nvGrpSpPr>
          <p:cNvPr id="9" name="Group 8">
            <a:extLst>
              <a:ext uri="{FF2B5EF4-FFF2-40B4-BE49-F238E27FC236}">
                <a16:creationId xmlns:a16="http://schemas.microsoft.com/office/drawing/2014/main" id="{2A9D808A-998A-5041-BFB1-7A2946F9ABE8}"/>
              </a:ext>
            </a:extLst>
          </p:cNvPr>
          <p:cNvGrpSpPr/>
          <p:nvPr userDrawn="1"/>
        </p:nvGrpSpPr>
        <p:grpSpPr>
          <a:xfrm>
            <a:off x="97536" y="2597084"/>
            <a:ext cx="11692128" cy="1663833"/>
            <a:chOff x="240378" y="4483837"/>
            <a:chExt cx="19200675" cy="2548833"/>
          </a:xfrm>
        </p:grpSpPr>
        <p:sp>
          <p:nvSpPr>
            <p:cNvPr id="10" name="object 7">
              <a:extLst>
                <a:ext uri="{FF2B5EF4-FFF2-40B4-BE49-F238E27FC236}">
                  <a16:creationId xmlns:a16="http://schemas.microsoft.com/office/drawing/2014/main" id="{8BB2DE5B-3FFD-ED4A-B1E5-CB90D9211F74}"/>
                </a:ext>
              </a:extLst>
            </p:cNvPr>
            <p:cNvSpPr/>
            <p:nvPr/>
          </p:nvSpPr>
          <p:spPr>
            <a:xfrm>
              <a:off x="624383" y="5628290"/>
              <a:ext cx="0" cy="1367790"/>
            </a:xfrm>
            <a:custGeom>
              <a:avLst/>
              <a:gdLst/>
              <a:ahLst/>
              <a:cxnLst/>
              <a:rect l="l" t="t" r="r" b="b"/>
              <a:pathLst>
                <a:path h="1367790">
                  <a:moveTo>
                    <a:pt x="0" y="1367591"/>
                  </a:moveTo>
                  <a:lnTo>
                    <a:pt x="0" y="0"/>
                  </a:lnTo>
                </a:path>
              </a:pathLst>
            </a:custGeom>
            <a:ln w="38700">
              <a:solidFill>
                <a:schemeClr val="accent1"/>
              </a:solidFill>
            </a:ln>
          </p:spPr>
          <p:txBody>
            <a:bodyPr wrap="square" lIns="0" tIns="0" rIns="0" bIns="0" rtlCol="0"/>
            <a:lstStyle/>
            <a:p>
              <a:endParaRPr/>
            </a:p>
          </p:txBody>
        </p:sp>
        <p:sp>
          <p:nvSpPr>
            <p:cNvPr id="11" name="object 8">
              <a:extLst>
                <a:ext uri="{FF2B5EF4-FFF2-40B4-BE49-F238E27FC236}">
                  <a16:creationId xmlns:a16="http://schemas.microsoft.com/office/drawing/2014/main" id="{74A3DAC4-4AFD-8D42-A1DD-8315FADF171F}"/>
                </a:ext>
              </a:extLst>
            </p:cNvPr>
            <p:cNvSpPr/>
            <p:nvPr/>
          </p:nvSpPr>
          <p:spPr>
            <a:xfrm>
              <a:off x="5883289" y="5628290"/>
              <a:ext cx="0" cy="1367790"/>
            </a:xfrm>
            <a:custGeom>
              <a:avLst/>
              <a:gdLst/>
              <a:ahLst/>
              <a:cxnLst/>
              <a:rect l="l" t="t" r="r" b="b"/>
              <a:pathLst>
                <a:path h="1367790">
                  <a:moveTo>
                    <a:pt x="0" y="1367591"/>
                  </a:moveTo>
                  <a:lnTo>
                    <a:pt x="0" y="0"/>
                  </a:lnTo>
                </a:path>
              </a:pathLst>
            </a:custGeom>
            <a:ln w="37506">
              <a:solidFill>
                <a:schemeClr val="accent1"/>
              </a:solidFill>
            </a:ln>
          </p:spPr>
          <p:txBody>
            <a:bodyPr wrap="square" lIns="0" tIns="0" rIns="0" bIns="0" rtlCol="0"/>
            <a:lstStyle/>
            <a:p>
              <a:endParaRPr/>
            </a:p>
          </p:txBody>
        </p:sp>
        <p:sp>
          <p:nvSpPr>
            <p:cNvPr id="12" name="object 9">
              <a:extLst>
                <a:ext uri="{FF2B5EF4-FFF2-40B4-BE49-F238E27FC236}">
                  <a16:creationId xmlns:a16="http://schemas.microsoft.com/office/drawing/2014/main" id="{943264AF-72D4-0348-9907-1B87C4EE0386}"/>
                </a:ext>
              </a:extLst>
            </p:cNvPr>
            <p:cNvSpPr/>
            <p:nvPr/>
          </p:nvSpPr>
          <p:spPr>
            <a:xfrm>
              <a:off x="6314331"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3" name="object 10">
              <a:extLst>
                <a:ext uri="{FF2B5EF4-FFF2-40B4-BE49-F238E27FC236}">
                  <a16:creationId xmlns:a16="http://schemas.microsoft.com/office/drawing/2014/main" id="{F8DCC481-A695-E042-87D4-5CF1C327D425}"/>
                </a:ext>
              </a:extLst>
            </p:cNvPr>
            <p:cNvSpPr/>
            <p:nvPr/>
          </p:nvSpPr>
          <p:spPr>
            <a:xfrm>
              <a:off x="7345512"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14" name="object 11">
              <a:extLst>
                <a:ext uri="{FF2B5EF4-FFF2-40B4-BE49-F238E27FC236}">
                  <a16:creationId xmlns:a16="http://schemas.microsoft.com/office/drawing/2014/main" id="{8C5119C7-70B9-314A-A284-CC11B82D9A19}"/>
                </a:ext>
              </a:extLst>
            </p:cNvPr>
            <p:cNvSpPr/>
            <p:nvPr/>
          </p:nvSpPr>
          <p:spPr>
            <a:xfrm>
              <a:off x="19304337"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15" name="object 12">
              <a:extLst>
                <a:ext uri="{FF2B5EF4-FFF2-40B4-BE49-F238E27FC236}">
                  <a16:creationId xmlns:a16="http://schemas.microsoft.com/office/drawing/2014/main" id="{A790CFD8-B3EE-3B4B-B030-4DC4CB5E6044}"/>
                </a:ext>
              </a:extLst>
            </p:cNvPr>
            <p:cNvSpPr/>
            <p:nvPr/>
          </p:nvSpPr>
          <p:spPr>
            <a:xfrm>
              <a:off x="6900865" y="5628290"/>
              <a:ext cx="0" cy="1367790"/>
            </a:xfrm>
            <a:custGeom>
              <a:avLst/>
              <a:gdLst/>
              <a:ahLst/>
              <a:cxnLst/>
              <a:rect l="l" t="t" r="r" b="b"/>
              <a:pathLst>
                <a:path h="1367790">
                  <a:moveTo>
                    <a:pt x="0" y="1367591"/>
                  </a:moveTo>
                  <a:lnTo>
                    <a:pt x="0" y="0"/>
                  </a:lnTo>
                </a:path>
              </a:pathLst>
            </a:custGeom>
            <a:ln w="30365">
              <a:solidFill>
                <a:schemeClr val="accent1"/>
              </a:solidFill>
            </a:ln>
          </p:spPr>
          <p:txBody>
            <a:bodyPr wrap="square" lIns="0" tIns="0" rIns="0" bIns="0" rtlCol="0"/>
            <a:lstStyle/>
            <a:p>
              <a:endParaRPr/>
            </a:p>
          </p:txBody>
        </p:sp>
        <p:sp>
          <p:nvSpPr>
            <p:cNvPr id="16" name="object 13">
              <a:extLst>
                <a:ext uri="{FF2B5EF4-FFF2-40B4-BE49-F238E27FC236}">
                  <a16:creationId xmlns:a16="http://schemas.microsoft.com/office/drawing/2014/main" id="{80F6F9EB-9F98-E747-89E5-9527BDB490FE}"/>
                </a:ext>
              </a:extLst>
            </p:cNvPr>
            <p:cNvSpPr/>
            <p:nvPr/>
          </p:nvSpPr>
          <p:spPr>
            <a:xfrm>
              <a:off x="11270664" y="5664880"/>
              <a:ext cx="0" cy="1367790"/>
            </a:xfrm>
            <a:custGeom>
              <a:avLst/>
              <a:gdLst/>
              <a:ahLst/>
              <a:cxnLst/>
              <a:rect l="l" t="t" r="r" b="b"/>
              <a:pathLst>
                <a:path h="1367790">
                  <a:moveTo>
                    <a:pt x="0" y="1367591"/>
                  </a:moveTo>
                  <a:lnTo>
                    <a:pt x="0" y="0"/>
                  </a:lnTo>
                </a:path>
              </a:pathLst>
            </a:custGeom>
            <a:ln w="18460">
              <a:solidFill>
                <a:schemeClr val="accent1"/>
              </a:solidFill>
            </a:ln>
          </p:spPr>
          <p:txBody>
            <a:bodyPr wrap="square" lIns="0" tIns="0" rIns="0" bIns="0" rtlCol="0"/>
            <a:lstStyle/>
            <a:p>
              <a:endParaRPr/>
            </a:p>
          </p:txBody>
        </p:sp>
        <p:sp>
          <p:nvSpPr>
            <p:cNvPr id="17" name="object 14">
              <a:extLst>
                <a:ext uri="{FF2B5EF4-FFF2-40B4-BE49-F238E27FC236}">
                  <a16:creationId xmlns:a16="http://schemas.microsoft.com/office/drawing/2014/main" id="{B36F2233-92DA-7D46-A0DE-85461A5DB1D4}"/>
                </a:ext>
              </a:extLst>
            </p:cNvPr>
            <p:cNvSpPr/>
            <p:nvPr/>
          </p:nvSpPr>
          <p:spPr>
            <a:xfrm>
              <a:off x="15300301"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18" name="object 15">
              <a:extLst>
                <a:ext uri="{FF2B5EF4-FFF2-40B4-BE49-F238E27FC236}">
                  <a16:creationId xmlns:a16="http://schemas.microsoft.com/office/drawing/2014/main" id="{4E2D492C-3EDE-C74B-B549-F35C07EA1682}"/>
                </a:ext>
              </a:extLst>
            </p:cNvPr>
            <p:cNvSpPr/>
            <p:nvPr/>
          </p:nvSpPr>
          <p:spPr>
            <a:xfrm>
              <a:off x="7755302"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19" name="object 16">
              <a:extLst>
                <a:ext uri="{FF2B5EF4-FFF2-40B4-BE49-F238E27FC236}">
                  <a16:creationId xmlns:a16="http://schemas.microsoft.com/office/drawing/2014/main" id="{18DBC867-C47F-654C-B38C-F8DCAC3AE98F}"/>
                </a:ext>
              </a:extLst>
            </p:cNvPr>
            <p:cNvSpPr/>
            <p:nvPr/>
          </p:nvSpPr>
          <p:spPr>
            <a:xfrm>
              <a:off x="15866947" y="5628290"/>
              <a:ext cx="0" cy="1367790"/>
            </a:xfrm>
            <a:custGeom>
              <a:avLst/>
              <a:gdLst/>
              <a:ahLst/>
              <a:cxnLst/>
              <a:rect l="l" t="t" r="r" b="b"/>
              <a:pathLst>
                <a:path h="1367790">
                  <a:moveTo>
                    <a:pt x="0" y="1367591"/>
                  </a:moveTo>
                  <a:lnTo>
                    <a:pt x="0" y="0"/>
                  </a:lnTo>
                </a:path>
              </a:pathLst>
            </a:custGeom>
            <a:ln w="7737">
              <a:solidFill>
                <a:schemeClr val="accent1"/>
              </a:solidFill>
            </a:ln>
          </p:spPr>
          <p:txBody>
            <a:bodyPr wrap="square" lIns="0" tIns="0" rIns="0" bIns="0" rtlCol="0"/>
            <a:lstStyle/>
            <a:p>
              <a:endParaRPr/>
            </a:p>
          </p:txBody>
        </p:sp>
        <p:sp>
          <p:nvSpPr>
            <p:cNvPr id="20" name="object 17">
              <a:extLst>
                <a:ext uri="{FF2B5EF4-FFF2-40B4-BE49-F238E27FC236}">
                  <a16:creationId xmlns:a16="http://schemas.microsoft.com/office/drawing/2014/main" id="{DDE6AE74-3EA2-9D4C-B18A-B9485EA57A66}"/>
                </a:ext>
              </a:extLst>
            </p:cNvPr>
            <p:cNvSpPr/>
            <p:nvPr/>
          </p:nvSpPr>
          <p:spPr>
            <a:xfrm>
              <a:off x="15965052" y="4738307"/>
              <a:ext cx="0" cy="1367790"/>
            </a:xfrm>
            <a:custGeom>
              <a:avLst/>
              <a:gdLst/>
              <a:ahLst/>
              <a:cxnLst/>
              <a:rect l="l" t="t" r="r" b="b"/>
              <a:pathLst>
                <a:path h="1367789">
                  <a:moveTo>
                    <a:pt x="0" y="1367581"/>
                  </a:moveTo>
                  <a:lnTo>
                    <a:pt x="0" y="0"/>
                  </a:lnTo>
                </a:path>
              </a:pathLst>
            </a:custGeom>
            <a:ln w="37506">
              <a:solidFill>
                <a:schemeClr val="accent1"/>
              </a:solidFill>
            </a:ln>
          </p:spPr>
          <p:txBody>
            <a:bodyPr wrap="square" lIns="0" tIns="0" rIns="0" bIns="0" rtlCol="0"/>
            <a:lstStyle/>
            <a:p>
              <a:endParaRPr/>
            </a:p>
          </p:txBody>
        </p:sp>
        <p:sp>
          <p:nvSpPr>
            <p:cNvPr id="21" name="object 18">
              <a:extLst>
                <a:ext uri="{FF2B5EF4-FFF2-40B4-BE49-F238E27FC236}">
                  <a16:creationId xmlns:a16="http://schemas.microsoft.com/office/drawing/2014/main" id="{A0EAA463-9738-8345-883E-EC969D00DDE2}"/>
                </a:ext>
              </a:extLst>
            </p:cNvPr>
            <p:cNvSpPr/>
            <p:nvPr/>
          </p:nvSpPr>
          <p:spPr>
            <a:xfrm>
              <a:off x="15382035" y="4541066"/>
              <a:ext cx="0" cy="1367790"/>
            </a:xfrm>
            <a:custGeom>
              <a:avLst/>
              <a:gdLst/>
              <a:ahLst/>
              <a:cxnLst/>
              <a:rect l="l" t="t" r="r" b="b"/>
              <a:pathLst>
                <a:path h="1367789">
                  <a:moveTo>
                    <a:pt x="0" y="1367581"/>
                  </a:moveTo>
                  <a:lnTo>
                    <a:pt x="0" y="0"/>
                  </a:lnTo>
                </a:path>
              </a:pathLst>
            </a:custGeom>
            <a:ln w="32742">
              <a:solidFill>
                <a:schemeClr val="accent1"/>
              </a:solidFill>
            </a:ln>
          </p:spPr>
          <p:txBody>
            <a:bodyPr wrap="square" lIns="0" tIns="0" rIns="0" bIns="0" rtlCol="0"/>
            <a:lstStyle/>
            <a:p>
              <a:endParaRPr/>
            </a:p>
          </p:txBody>
        </p:sp>
        <p:sp>
          <p:nvSpPr>
            <p:cNvPr id="22" name="object 19">
              <a:extLst>
                <a:ext uri="{FF2B5EF4-FFF2-40B4-BE49-F238E27FC236}">
                  <a16:creationId xmlns:a16="http://schemas.microsoft.com/office/drawing/2014/main" id="{A134924B-7C79-EB46-95A6-877C3B60E905}"/>
                </a:ext>
              </a:extLst>
            </p:cNvPr>
            <p:cNvSpPr/>
            <p:nvPr/>
          </p:nvSpPr>
          <p:spPr>
            <a:xfrm>
              <a:off x="11695753" y="5422101"/>
              <a:ext cx="0" cy="1367790"/>
            </a:xfrm>
            <a:custGeom>
              <a:avLst/>
              <a:gdLst/>
              <a:ahLst/>
              <a:cxnLst/>
              <a:rect l="l" t="t" r="r" b="b"/>
              <a:pathLst>
                <a:path h="1367790">
                  <a:moveTo>
                    <a:pt x="0" y="1367581"/>
                  </a:moveTo>
                  <a:lnTo>
                    <a:pt x="0" y="0"/>
                  </a:lnTo>
                </a:path>
              </a:pathLst>
            </a:custGeom>
            <a:ln w="32742">
              <a:solidFill>
                <a:schemeClr val="accent1"/>
              </a:solidFill>
            </a:ln>
          </p:spPr>
          <p:txBody>
            <a:bodyPr wrap="square" lIns="0" tIns="0" rIns="0" bIns="0" rtlCol="0"/>
            <a:lstStyle/>
            <a:p>
              <a:endParaRPr/>
            </a:p>
          </p:txBody>
        </p:sp>
        <p:sp>
          <p:nvSpPr>
            <p:cNvPr id="23" name="object 20">
              <a:extLst>
                <a:ext uri="{FF2B5EF4-FFF2-40B4-BE49-F238E27FC236}">
                  <a16:creationId xmlns:a16="http://schemas.microsoft.com/office/drawing/2014/main" id="{1EF490C6-E8DA-4542-93EE-30ADD1305A2B}"/>
                </a:ext>
              </a:extLst>
            </p:cNvPr>
            <p:cNvSpPr/>
            <p:nvPr/>
          </p:nvSpPr>
          <p:spPr>
            <a:xfrm>
              <a:off x="11336750" y="4483837"/>
              <a:ext cx="0" cy="1367790"/>
            </a:xfrm>
            <a:custGeom>
              <a:avLst/>
              <a:gdLst/>
              <a:ahLst/>
              <a:cxnLst/>
              <a:rect l="l" t="t" r="r" b="b"/>
              <a:pathLst>
                <a:path h="1367789">
                  <a:moveTo>
                    <a:pt x="0" y="1367581"/>
                  </a:moveTo>
                  <a:lnTo>
                    <a:pt x="0" y="0"/>
                  </a:lnTo>
                </a:path>
              </a:pathLst>
            </a:custGeom>
            <a:ln w="26794">
              <a:solidFill>
                <a:schemeClr val="accent1"/>
              </a:solidFill>
            </a:ln>
          </p:spPr>
          <p:txBody>
            <a:bodyPr wrap="square" lIns="0" tIns="0" rIns="0" bIns="0" rtlCol="0"/>
            <a:lstStyle/>
            <a:p>
              <a:endParaRPr/>
            </a:p>
          </p:txBody>
        </p:sp>
        <p:sp>
          <p:nvSpPr>
            <p:cNvPr id="24" name="object 21">
              <a:extLst>
                <a:ext uri="{FF2B5EF4-FFF2-40B4-BE49-F238E27FC236}">
                  <a16:creationId xmlns:a16="http://schemas.microsoft.com/office/drawing/2014/main" id="{68D33E33-5F94-404E-B2BB-FCEC25EBADD3}"/>
                </a:ext>
              </a:extLst>
            </p:cNvPr>
            <p:cNvSpPr/>
            <p:nvPr/>
          </p:nvSpPr>
          <p:spPr>
            <a:xfrm>
              <a:off x="6916374" y="4541066"/>
              <a:ext cx="0" cy="1367790"/>
            </a:xfrm>
            <a:custGeom>
              <a:avLst/>
              <a:gdLst/>
              <a:ahLst/>
              <a:cxnLst/>
              <a:rect l="l" t="t" r="r" b="b"/>
              <a:pathLst>
                <a:path h="1367789">
                  <a:moveTo>
                    <a:pt x="0" y="1367581"/>
                  </a:moveTo>
                  <a:lnTo>
                    <a:pt x="0" y="0"/>
                  </a:lnTo>
                </a:path>
              </a:pathLst>
            </a:custGeom>
            <a:ln w="16072">
              <a:solidFill>
                <a:schemeClr val="accent1"/>
              </a:solidFill>
            </a:ln>
          </p:spPr>
          <p:txBody>
            <a:bodyPr wrap="square" lIns="0" tIns="0" rIns="0" bIns="0" rtlCol="0"/>
            <a:lstStyle/>
            <a:p>
              <a:endParaRPr/>
            </a:p>
          </p:txBody>
        </p:sp>
        <p:sp>
          <p:nvSpPr>
            <p:cNvPr id="25" name="object 22">
              <a:extLst>
                <a:ext uri="{FF2B5EF4-FFF2-40B4-BE49-F238E27FC236}">
                  <a16:creationId xmlns:a16="http://schemas.microsoft.com/office/drawing/2014/main" id="{B9FCFFB0-0094-6448-87C3-0154061E6C27}"/>
                </a:ext>
              </a:extLst>
            </p:cNvPr>
            <p:cNvSpPr/>
            <p:nvPr/>
          </p:nvSpPr>
          <p:spPr>
            <a:xfrm>
              <a:off x="7380410"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26" name="object 23">
              <a:extLst>
                <a:ext uri="{FF2B5EF4-FFF2-40B4-BE49-F238E27FC236}">
                  <a16:creationId xmlns:a16="http://schemas.microsoft.com/office/drawing/2014/main" id="{CF8FCD71-F358-5C4E-934B-2BA8DB2A609C}"/>
                </a:ext>
              </a:extLst>
            </p:cNvPr>
            <p:cNvSpPr/>
            <p:nvPr/>
          </p:nvSpPr>
          <p:spPr>
            <a:xfrm>
              <a:off x="19441053"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27" name="object 24">
              <a:extLst>
                <a:ext uri="{FF2B5EF4-FFF2-40B4-BE49-F238E27FC236}">
                  <a16:creationId xmlns:a16="http://schemas.microsoft.com/office/drawing/2014/main" id="{4D434D3D-7DBC-6742-A8D9-F8B8FC8E1E05}"/>
                </a:ext>
              </a:extLst>
            </p:cNvPr>
            <p:cNvSpPr/>
            <p:nvPr/>
          </p:nvSpPr>
          <p:spPr>
            <a:xfrm>
              <a:off x="6366464"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28" name="object 25">
              <a:extLst>
                <a:ext uri="{FF2B5EF4-FFF2-40B4-BE49-F238E27FC236}">
                  <a16:creationId xmlns:a16="http://schemas.microsoft.com/office/drawing/2014/main" id="{8EA3B669-29FF-324B-8875-96C4B0655102}"/>
                </a:ext>
              </a:extLst>
            </p:cNvPr>
            <p:cNvSpPr/>
            <p:nvPr/>
          </p:nvSpPr>
          <p:spPr>
            <a:xfrm>
              <a:off x="240378"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29" name="object 26">
              <a:extLst>
                <a:ext uri="{FF2B5EF4-FFF2-40B4-BE49-F238E27FC236}">
                  <a16:creationId xmlns:a16="http://schemas.microsoft.com/office/drawing/2014/main" id="{A7AB49EB-807B-EF46-A499-50B61F00A44C}"/>
                </a:ext>
              </a:extLst>
            </p:cNvPr>
            <p:cNvSpPr/>
            <p:nvPr/>
          </p:nvSpPr>
          <p:spPr>
            <a:xfrm>
              <a:off x="240379"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30" name="object 27">
              <a:extLst>
                <a:ext uri="{FF2B5EF4-FFF2-40B4-BE49-F238E27FC236}">
                  <a16:creationId xmlns:a16="http://schemas.microsoft.com/office/drawing/2014/main" id="{D7F997AF-AEF9-2744-936C-FDF7EDD6EF1C}"/>
                </a:ext>
              </a:extLst>
            </p:cNvPr>
            <p:cNvSpPr/>
            <p:nvPr/>
          </p:nvSpPr>
          <p:spPr>
            <a:xfrm>
              <a:off x="5945333" y="4541066"/>
              <a:ext cx="0" cy="1367790"/>
            </a:xfrm>
            <a:custGeom>
              <a:avLst/>
              <a:gdLst/>
              <a:ahLst/>
              <a:cxnLst/>
              <a:rect l="l" t="t" r="r" b="b"/>
              <a:pathLst>
                <a:path h="1367789">
                  <a:moveTo>
                    <a:pt x="0" y="1367581"/>
                  </a:moveTo>
                  <a:lnTo>
                    <a:pt x="0" y="0"/>
                  </a:lnTo>
                </a:path>
              </a:pathLst>
            </a:custGeom>
            <a:ln w="8931">
              <a:solidFill>
                <a:schemeClr val="accent1"/>
              </a:solidFill>
            </a:ln>
          </p:spPr>
          <p:txBody>
            <a:bodyPr wrap="square" lIns="0" tIns="0" rIns="0" bIns="0" rtlCol="0"/>
            <a:lstStyle/>
            <a:p>
              <a:endParaRPr/>
            </a:p>
          </p:txBody>
        </p:sp>
        <p:sp>
          <p:nvSpPr>
            <p:cNvPr id="31" name="object 28">
              <a:extLst>
                <a:ext uri="{FF2B5EF4-FFF2-40B4-BE49-F238E27FC236}">
                  <a16:creationId xmlns:a16="http://schemas.microsoft.com/office/drawing/2014/main" id="{6E991268-9DEC-3849-86EC-C254119BE1B1}"/>
                </a:ext>
              </a:extLst>
            </p:cNvPr>
            <p:cNvSpPr/>
            <p:nvPr/>
          </p:nvSpPr>
          <p:spPr>
            <a:xfrm>
              <a:off x="647602" y="4541066"/>
              <a:ext cx="0" cy="1367790"/>
            </a:xfrm>
            <a:custGeom>
              <a:avLst/>
              <a:gdLst/>
              <a:ahLst/>
              <a:cxnLst/>
              <a:rect l="l" t="t" r="r" b="b"/>
              <a:pathLst>
                <a:path h="1367789">
                  <a:moveTo>
                    <a:pt x="0" y="1367581"/>
                  </a:moveTo>
                  <a:lnTo>
                    <a:pt x="0" y="0"/>
                  </a:lnTo>
                </a:path>
              </a:pathLst>
            </a:custGeom>
            <a:ln w="7737">
              <a:solidFill>
                <a:schemeClr val="accent1"/>
              </a:solidFill>
            </a:ln>
          </p:spPr>
          <p:txBody>
            <a:bodyPr wrap="square" lIns="0" tIns="0" rIns="0" bIns="0" rtlCol="0"/>
            <a:lstStyle/>
            <a:p>
              <a:endParaRPr/>
            </a:p>
          </p:txBody>
        </p:sp>
      </p:grpSp>
      <p:sp>
        <p:nvSpPr>
          <p:cNvPr id="33" name="Picture Placeholder 32">
            <a:extLst>
              <a:ext uri="{FF2B5EF4-FFF2-40B4-BE49-F238E27FC236}">
                <a16:creationId xmlns:a16="http://schemas.microsoft.com/office/drawing/2014/main" id="{CC69924B-6F9A-8A4B-B6AB-AAFA31AABAF4}"/>
              </a:ext>
            </a:extLst>
          </p:cNvPr>
          <p:cNvSpPr>
            <a:spLocks noGrp="1"/>
          </p:cNvSpPr>
          <p:nvPr>
            <p:ph type="pic" sz="quarter" idx="13" hasCustomPrompt="1"/>
          </p:nvPr>
        </p:nvSpPr>
        <p:spPr>
          <a:xfrm>
            <a:off x="4779963" y="1731963"/>
            <a:ext cx="1754187" cy="3254375"/>
          </a:xfrm>
          <a:solidFill>
            <a:srgbClr val="FFFFFF"/>
          </a:solidFill>
        </p:spPr>
        <p:txBody>
          <a:bodyPr/>
          <a:lstStyle/>
          <a:p>
            <a:r>
              <a:rPr lang="en-US" dirty="0"/>
              <a:t>CLICK TO ADD PHOTO</a:t>
            </a:r>
          </a:p>
        </p:txBody>
      </p:sp>
      <p:sp>
        <p:nvSpPr>
          <p:cNvPr id="34" name="Picture Placeholder 32">
            <a:extLst>
              <a:ext uri="{FF2B5EF4-FFF2-40B4-BE49-F238E27FC236}">
                <a16:creationId xmlns:a16="http://schemas.microsoft.com/office/drawing/2014/main" id="{9EE5868A-D875-504B-BFAC-08676BF0F86E}"/>
              </a:ext>
            </a:extLst>
          </p:cNvPr>
          <p:cNvSpPr>
            <a:spLocks noGrp="1"/>
          </p:cNvSpPr>
          <p:nvPr>
            <p:ph type="pic" sz="quarter" idx="14" hasCustomPrompt="1"/>
          </p:nvPr>
        </p:nvSpPr>
        <p:spPr>
          <a:xfrm>
            <a:off x="7291515" y="1731963"/>
            <a:ext cx="1754187" cy="3254375"/>
          </a:xfrm>
          <a:solidFill>
            <a:srgbClr val="FFFFFF"/>
          </a:solidFill>
        </p:spPr>
        <p:txBody>
          <a:bodyPr/>
          <a:lstStyle/>
          <a:p>
            <a:r>
              <a:rPr lang="en-US" dirty="0"/>
              <a:t>CLICK TO ADD PHOTO</a:t>
            </a:r>
          </a:p>
        </p:txBody>
      </p:sp>
      <p:sp>
        <p:nvSpPr>
          <p:cNvPr id="35" name="Picture Placeholder 32">
            <a:extLst>
              <a:ext uri="{FF2B5EF4-FFF2-40B4-BE49-F238E27FC236}">
                <a16:creationId xmlns:a16="http://schemas.microsoft.com/office/drawing/2014/main" id="{D6FB1BFA-CB90-4148-93FA-32F819BD9767}"/>
              </a:ext>
            </a:extLst>
          </p:cNvPr>
          <p:cNvSpPr>
            <a:spLocks noGrp="1"/>
          </p:cNvSpPr>
          <p:nvPr>
            <p:ph type="pic" sz="quarter" idx="15" hasCustomPrompt="1"/>
          </p:nvPr>
        </p:nvSpPr>
        <p:spPr>
          <a:xfrm>
            <a:off x="9803067" y="1731963"/>
            <a:ext cx="1754187" cy="3254375"/>
          </a:xfrm>
          <a:solidFill>
            <a:srgbClr val="FFFFFF"/>
          </a:solidFill>
        </p:spPr>
        <p:txBody>
          <a:bodyPr/>
          <a:lstStyle/>
          <a:p>
            <a:r>
              <a:rPr lang="en-US" dirty="0"/>
              <a:t>CLICK TO ADD PHOTO</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4779963" y="5108946"/>
            <a:ext cx="2169473" cy="1358900"/>
          </a:xfrm>
        </p:spPr>
        <p:txBody>
          <a:bodyPr lIns="0" tIns="0" rIns="0" bIns="0">
            <a:noAutofit/>
          </a:bodyPr>
          <a:lstStyle>
            <a:lvl1pPr marL="0" indent="0">
              <a:spcBef>
                <a:spcPts val="0"/>
              </a:spcBef>
              <a:buNone/>
              <a:defRPr sz="1100" b="1" i="0">
                <a:solidFill>
                  <a:srgbClr val="FFFFFF"/>
                </a:solidFill>
                <a:latin typeface="Obviously Wide Semi" pitchFamily="82" charset="77"/>
              </a:defRPr>
            </a:lvl1pPr>
            <a:lvl2pPr marL="11113" indent="0">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sp>
        <p:nvSpPr>
          <p:cNvPr id="38" name="Text Placeholder 36">
            <a:extLst>
              <a:ext uri="{FF2B5EF4-FFF2-40B4-BE49-F238E27FC236}">
                <a16:creationId xmlns:a16="http://schemas.microsoft.com/office/drawing/2014/main" id="{1ED53BDF-8FC7-5B41-8852-DA848F467A45}"/>
              </a:ext>
            </a:extLst>
          </p:cNvPr>
          <p:cNvSpPr>
            <a:spLocks noGrp="1"/>
          </p:cNvSpPr>
          <p:nvPr>
            <p:ph type="body" sz="quarter" idx="17" hasCustomPrompt="1"/>
          </p:nvPr>
        </p:nvSpPr>
        <p:spPr>
          <a:xfrm>
            <a:off x="7291515" y="5108946"/>
            <a:ext cx="2169473" cy="1358900"/>
          </a:xfrm>
        </p:spPr>
        <p:txBody>
          <a:bodyPr lIns="0" tIns="0" rIns="0" bIns="0">
            <a:noAutofit/>
          </a:bodyPr>
          <a:lstStyle>
            <a:lvl1pPr marL="0" indent="0">
              <a:spcBef>
                <a:spcPts val="0"/>
              </a:spcBef>
              <a:buNone/>
              <a:defRPr sz="1100" b="1" i="0">
                <a:solidFill>
                  <a:srgbClr val="FFFFFF"/>
                </a:solidFill>
                <a:latin typeface="Obviously Wide Semi" pitchFamily="82" charset="77"/>
              </a:defRPr>
            </a:lvl1pPr>
            <a:lvl2pPr marL="11113" indent="0">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sp>
        <p:nvSpPr>
          <p:cNvPr id="39" name="Text Placeholder 36">
            <a:extLst>
              <a:ext uri="{FF2B5EF4-FFF2-40B4-BE49-F238E27FC236}">
                <a16:creationId xmlns:a16="http://schemas.microsoft.com/office/drawing/2014/main" id="{E802398C-B22E-8A4E-AD12-4F7A8A973E26}"/>
              </a:ext>
            </a:extLst>
          </p:cNvPr>
          <p:cNvSpPr>
            <a:spLocks noGrp="1"/>
          </p:cNvSpPr>
          <p:nvPr>
            <p:ph type="body" sz="quarter" idx="18" hasCustomPrompt="1"/>
          </p:nvPr>
        </p:nvSpPr>
        <p:spPr>
          <a:xfrm>
            <a:off x="9803067" y="5108946"/>
            <a:ext cx="2169473" cy="1358900"/>
          </a:xfrm>
        </p:spPr>
        <p:txBody>
          <a:bodyPr lIns="0" tIns="0" rIns="0" bIns="0">
            <a:noAutofit/>
          </a:bodyPr>
          <a:lstStyle>
            <a:lvl1pPr marL="0" indent="0">
              <a:spcBef>
                <a:spcPts val="0"/>
              </a:spcBef>
              <a:buNone/>
              <a:defRPr sz="1100" b="1" i="0">
                <a:solidFill>
                  <a:srgbClr val="FFFFFF"/>
                </a:solidFill>
                <a:latin typeface="Obviously Wide Semi" pitchFamily="82" charset="77"/>
              </a:defRPr>
            </a:lvl1pPr>
            <a:lvl2pPr marL="11113" indent="0">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sp>
        <p:nvSpPr>
          <p:cNvPr id="36" name="Slide Number Placeholder 5">
            <a:extLst>
              <a:ext uri="{FF2B5EF4-FFF2-40B4-BE49-F238E27FC236}">
                <a16:creationId xmlns:a16="http://schemas.microsoft.com/office/drawing/2014/main" id="{9752AA80-7B31-474B-87C3-AD46DD0921E6}"/>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592687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Section Bold">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0659" y="2721183"/>
            <a:ext cx="12090683" cy="1602589"/>
          </a:xfrm>
        </p:spPr>
        <p:txBody>
          <a:bodyPr lIns="0" tIns="0" rIns="0" bIns="0">
            <a:noAutofit/>
          </a:bodyPr>
          <a:lstStyle>
            <a:lvl1pPr algn="ctr">
              <a:lnSpc>
                <a:spcPct val="80000"/>
              </a:lnSpc>
              <a:defRPr sz="4400" b="1" i="0" spc="0" baseline="0">
                <a:solidFill>
                  <a:srgbClr val="FFFFFF"/>
                </a:solidFill>
                <a:latin typeface="Obviously Extd Blck" pitchFamily="82" charset="77"/>
              </a:defRPr>
            </a:lvl1pPr>
          </a:lstStyle>
          <a:p>
            <a:r>
              <a:rPr lang="en-US" dirty="0"/>
              <a:t>CLICK TO </a:t>
            </a:r>
            <a:br>
              <a:rPr lang="en-US" dirty="0"/>
            </a:br>
            <a:r>
              <a:rPr lang="en-US" dirty="0"/>
              <a:t>ADD TITLE</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4033403" y="1984328"/>
            <a:ext cx="4125195" cy="356684"/>
          </a:xfrm>
        </p:spPr>
        <p:txBody>
          <a:bodyPr lIns="0" tIns="0" rIns="0" bIns="0">
            <a:noAutofit/>
          </a:bodyPr>
          <a:lstStyle>
            <a:lvl1pPr marL="0" indent="0" algn="ctr">
              <a:spcBef>
                <a:spcPts val="0"/>
              </a:spcBef>
              <a:buNone/>
              <a:defRPr sz="1100" b="1" i="0">
                <a:solidFill>
                  <a:srgbClr val="FFFFFF"/>
                </a:solidFill>
                <a:latin typeface="Obviously Wide Semi" pitchFamily="82" charset="77"/>
              </a:defRPr>
            </a:lvl1pPr>
            <a:lvl2pPr marL="11113" indent="0" algn="ctr">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SECTION NUMBER</a:t>
            </a:r>
          </a:p>
        </p:txBody>
      </p:sp>
      <p:grpSp>
        <p:nvGrpSpPr>
          <p:cNvPr id="10" name="Group 9">
            <a:extLst>
              <a:ext uri="{FF2B5EF4-FFF2-40B4-BE49-F238E27FC236}">
                <a16:creationId xmlns:a16="http://schemas.microsoft.com/office/drawing/2014/main" id="{8C327ED3-5712-7548-BB4E-7FA763E24789}"/>
              </a:ext>
            </a:extLst>
          </p:cNvPr>
          <p:cNvGrpSpPr/>
          <p:nvPr userDrawn="1"/>
        </p:nvGrpSpPr>
        <p:grpSpPr>
          <a:xfrm>
            <a:off x="5637151" y="307065"/>
            <a:ext cx="1054452" cy="6343343"/>
            <a:chOff x="5637151" y="307065"/>
            <a:chExt cx="1054452" cy="6343343"/>
          </a:xfrm>
        </p:grpSpPr>
        <p:grpSp>
          <p:nvGrpSpPr>
            <p:cNvPr id="6" name="Group 5">
              <a:extLst>
                <a:ext uri="{FF2B5EF4-FFF2-40B4-BE49-F238E27FC236}">
                  <a16:creationId xmlns:a16="http://schemas.microsoft.com/office/drawing/2014/main" id="{C4BDCFB6-C0E5-2B46-8BC5-A15442E76136}"/>
                </a:ext>
              </a:extLst>
            </p:cNvPr>
            <p:cNvGrpSpPr/>
            <p:nvPr userDrawn="1"/>
          </p:nvGrpSpPr>
          <p:grpSpPr>
            <a:xfrm>
              <a:off x="5637151" y="307065"/>
              <a:ext cx="1054452" cy="97449"/>
              <a:chOff x="5637151" y="307065"/>
              <a:chExt cx="1054452" cy="97449"/>
            </a:xfrm>
          </p:grpSpPr>
          <p:sp>
            <p:nvSpPr>
              <p:cNvPr id="85" name="object 12">
                <a:extLst>
                  <a:ext uri="{FF2B5EF4-FFF2-40B4-BE49-F238E27FC236}">
                    <a16:creationId xmlns:a16="http://schemas.microsoft.com/office/drawing/2014/main" id="{20A0BB2C-305F-2447-A3AD-8BC7CEF7C6EC}"/>
                  </a:ext>
                </a:extLst>
              </p:cNvPr>
              <p:cNvSpPr/>
              <p:nvPr/>
            </p:nvSpPr>
            <p:spPr>
              <a:xfrm rot="16200000" flipV="1">
                <a:off x="5936682" y="7534"/>
                <a:ext cx="0" cy="599062"/>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95" name="object 22">
                <a:extLst>
                  <a:ext uri="{FF2B5EF4-FFF2-40B4-BE49-F238E27FC236}">
                    <a16:creationId xmlns:a16="http://schemas.microsoft.com/office/drawing/2014/main" id="{4A7269EA-1929-F449-90A7-52CEFEA9788A}"/>
                  </a:ext>
                </a:extLst>
              </p:cNvPr>
              <p:cNvSpPr/>
              <p:nvPr/>
            </p:nvSpPr>
            <p:spPr>
              <a:xfrm rot="16200000" flipV="1">
                <a:off x="6392072" y="104983"/>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 name="Group 3">
              <a:extLst>
                <a:ext uri="{FF2B5EF4-FFF2-40B4-BE49-F238E27FC236}">
                  <a16:creationId xmlns:a16="http://schemas.microsoft.com/office/drawing/2014/main" id="{EA763CF8-ED67-7E4D-AD63-D891262541F8}"/>
                </a:ext>
              </a:extLst>
            </p:cNvPr>
            <p:cNvGrpSpPr/>
            <p:nvPr userDrawn="1"/>
          </p:nvGrpSpPr>
          <p:grpSpPr>
            <a:xfrm>
              <a:off x="5637151" y="748531"/>
              <a:ext cx="1054452" cy="111512"/>
              <a:chOff x="5637151" y="748531"/>
              <a:chExt cx="1054452" cy="111512"/>
            </a:xfrm>
          </p:grpSpPr>
          <p:sp>
            <p:nvSpPr>
              <p:cNvPr id="83" name="object 10">
                <a:extLst>
                  <a:ext uri="{FF2B5EF4-FFF2-40B4-BE49-F238E27FC236}">
                    <a16:creationId xmlns:a16="http://schemas.microsoft.com/office/drawing/2014/main" id="{1664A7E9-2AF1-2C41-B567-011C439AD806}"/>
                  </a:ext>
                </a:extLst>
              </p:cNvPr>
              <p:cNvSpPr/>
              <p:nvPr/>
            </p:nvSpPr>
            <p:spPr>
              <a:xfrm rot="16200000" flipV="1">
                <a:off x="5936682" y="449000"/>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03" name="object 22">
                <a:extLst>
                  <a:ext uri="{FF2B5EF4-FFF2-40B4-BE49-F238E27FC236}">
                    <a16:creationId xmlns:a16="http://schemas.microsoft.com/office/drawing/2014/main" id="{1D522858-4C50-BF49-9A8D-7FE0068CEA5D}"/>
                  </a:ext>
                </a:extLst>
              </p:cNvPr>
              <p:cNvSpPr/>
              <p:nvPr userDrawn="1"/>
            </p:nvSpPr>
            <p:spPr>
              <a:xfrm rot="16200000" flipV="1">
                <a:off x="6392072" y="489700"/>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04" name="object 10">
                <a:extLst>
                  <a:ext uri="{FF2B5EF4-FFF2-40B4-BE49-F238E27FC236}">
                    <a16:creationId xmlns:a16="http://schemas.microsoft.com/office/drawing/2014/main" id="{E6ED7C9F-DE60-6142-85FB-84183FBE46A8}"/>
                  </a:ext>
                </a:extLst>
              </p:cNvPr>
              <p:cNvSpPr/>
              <p:nvPr userDrawn="1"/>
            </p:nvSpPr>
            <p:spPr>
              <a:xfrm rot="16200000" flipV="1">
                <a:off x="5936682" y="560512"/>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grpSp>
        <p:grpSp>
          <p:nvGrpSpPr>
            <p:cNvPr id="3" name="Group 2">
              <a:extLst>
                <a:ext uri="{FF2B5EF4-FFF2-40B4-BE49-F238E27FC236}">
                  <a16:creationId xmlns:a16="http://schemas.microsoft.com/office/drawing/2014/main" id="{82315F7F-4505-1E44-B4A9-946D338BB7F2}"/>
                </a:ext>
              </a:extLst>
            </p:cNvPr>
            <p:cNvGrpSpPr/>
            <p:nvPr userDrawn="1"/>
          </p:nvGrpSpPr>
          <p:grpSpPr>
            <a:xfrm>
              <a:off x="5637151" y="1356272"/>
              <a:ext cx="1054452" cy="18398"/>
              <a:chOff x="5637151" y="1356272"/>
              <a:chExt cx="1054452" cy="18398"/>
            </a:xfrm>
          </p:grpSpPr>
          <p:sp>
            <p:nvSpPr>
              <p:cNvPr id="105" name="object 10">
                <a:extLst>
                  <a:ext uri="{FF2B5EF4-FFF2-40B4-BE49-F238E27FC236}">
                    <a16:creationId xmlns:a16="http://schemas.microsoft.com/office/drawing/2014/main" id="{D4EC7CE9-4E7F-F44C-A86E-F5FD5BCB2D51}"/>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06" name="object 22">
                <a:extLst>
                  <a:ext uri="{FF2B5EF4-FFF2-40B4-BE49-F238E27FC236}">
                    <a16:creationId xmlns:a16="http://schemas.microsoft.com/office/drawing/2014/main" id="{28D9D4FF-0CEF-8942-AEEC-8F076767F7ED}"/>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107" name="Group 106">
              <a:extLst>
                <a:ext uri="{FF2B5EF4-FFF2-40B4-BE49-F238E27FC236}">
                  <a16:creationId xmlns:a16="http://schemas.microsoft.com/office/drawing/2014/main" id="{41E81656-5DF7-4440-AEC7-8432B2D8B458}"/>
                </a:ext>
              </a:extLst>
            </p:cNvPr>
            <p:cNvGrpSpPr/>
            <p:nvPr userDrawn="1"/>
          </p:nvGrpSpPr>
          <p:grpSpPr>
            <a:xfrm>
              <a:off x="5637151" y="2332004"/>
              <a:ext cx="1054452" cy="18398"/>
              <a:chOff x="5637151" y="1356272"/>
              <a:chExt cx="1054452" cy="18398"/>
            </a:xfrm>
          </p:grpSpPr>
          <p:sp>
            <p:nvSpPr>
              <p:cNvPr id="108" name="object 10">
                <a:extLst>
                  <a:ext uri="{FF2B5EF4-FFF2-40B4-BE49-F238E27FC236}">
                    <a16:creationId xmlns:a16="http://schemas.microsoft.com/office/drawing/2014/main" id="{FC633C80-931A-6046-A86C-5B3B5E355268}"/>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09" name="object 22">
                <a:extLst>
                  <a:ext uri="{FF2B5EF4-FFF2-40B4-BE49-F238E27FC236}">
                    <a16:creationId xmlns:a16="http://schemas.microsoft.com/office/drawing/2014/main" id="{EB37AA53-B39F-5943-A2D7-62C4ED03DF8B}"/>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112" name="object 22">
              <a:extLst>
                <a:ext uri="{FF2B5EF4-FFF2-40B4-BE49-F238E27FC236}">
                  <a16:creationId xmlns:a16="http://schemas.microsoft.com/office/drawing/2014/main" id="{1F96AA9D-F35D-2F40-B381-567D0993ACF9}"/>
                </a:ext>
              </a:extLst>
            </p:cNvPr>
            <p:cNvSpPr/>
            <p:nvPr userDrawn="1"/>
          </p:nvSpPr>
          <p:spPr>
            <a:xfrm rot="16200000" flipV="1">
              <a:off x="5936682" y="2446740"/>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113" name="Group 112">
              <a:extLst>
                <a:ext uri="{FF2B5EF4-FFF2-40B4-BE49-F238E27FC236}">
                  <a16:creationId xmlns:a16="http://schemas.microsoft.com/office/drawing/2014/main" id="{BA83DEA0-C7C5-4540-B125-1B8E0449CBC3}"/>
                </a:ext>
              </a:extLst>
            </p:cNvPr>
            <p:cNvGrpSpPr/>
            <p:nvPr userDrawn="1"/>
          </p:nvGrpSpPr>
          <p:grpSpPr>
            <a:xfrm flipH="1">
              <a:off x="5637151" y="4556673"/>
              <a:ext cx="1054452" cy="18398"/>
              <a:chOff x="5637151" y="1356272"/>
              <a:chExt cx="1054452" cy="18398"/>
            </a:xfrm>
          </p:grpSpPr>
          <p:sp>
            <p:nvSpPr>
              <p:cNvPr id="114" name="object 10">
                <a:extLst>
                  <a:ext uri="{FF2B5EF4-FFF2-40B4-BE49-F238E27FC236}">
                    <a16:creationId xmlns:a16="http://schemas.microsoft.com/office/drawing/2014/main" id="{FE776D9C-25DC-9B42-83DB-E2141E9301B8}"/>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15" name="object 22">
                <a:extLst>
                  <a:ext uri="{FF2B5EF4-FFF2-40B4-BE49-F238E27FC236}">
                    <a16:creationId xmlns:a16="http://schemas.microsoft.com/office/drawing/2014/main" id="{FD80E040-732F-484F-B3F0-95610A60A9D5}"/>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116" name="Group 115">
              <a:extLst>
                <a:ext uri="{FF2B5EF4-FFF2-40B4-BE49-F238E27FC236}">
                  <a16:creationId xmlns:a16="http://schemas.microsoft.com/office/drawing/2014/main" id="{14B2F268-6F98-FF4A-A5EA-AF73A902AC19}"/>
                </a:ext>
              </a:extLst>
            </p:cNvPr>
            <p:cNvGrpSpPr/>
            <p:nvPr userDrawn="1"/>
          </p:nvGrpSpPr>
          <p:grpSpPr>
            <a:xfrm flipH="1">
              <a:off x="5637151" y="5071585"/>
              <a:ext cx="1054452" cy="444171"/>
              <a:chOff x="5637151" y="1285667"/>
              <a:chExt cx="1054452" cy="444171"/>
            </a:xfrm>
          </p:grpSpPr>
          <p:sp>
            <p:nvSpPr>
              <p:cNvPr id="117" name="object 10">
                <a:extLst>
                  <a:ext uri="{FF2B5EF4-FFF2-40B4-BE49-F238E27FC236}">
                    <a16:creationId xmlns:a16="http://schemas.microsoft.com/office/drawing/2014/main" id="{30C5061F-C125-CD43-96D1-11A2BAC617B0}"/>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18" name="object 22">
                <a:extLst>
                  <a:ext uri="{FF2B5EF4-FFF2-40B4-BE49-F238E27FC236}">
                    <a16:creationId xmlns:a16="http://schemas.microsoft.com/office/drawing/2014/main" id="{1A94F29D-7D47-1D49-8452-7CC51903444E}"/>
                  </a:ext>
                </a:extLst>
              </p:cNvPr>
              <p:cNvSpPr/>
              <p:nvPr userDrawn="1"/>
            </p:nvSpPr>
            <p:spPr>
              <a:xfrm rot="16200000" flipV="1">
                <a:off x="6392072" y="986136"/>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19" name="object 10">
                <a:extLst>
                  <a:ext uri="{FF2B5EF4-FFF2-40B4-BE49-F238E27FC236}">
                    <a16:creationId xmlns:a16="http://schemas.microsoft.com/office/drawing/2014/main" id="{F3062388-C474-0145-BD2D-E8A54F753687}"/>
                  </a:ext>
                </a:extLst>
              </p:cNvPr>
              <p:cNvSpPr/>
              <p:nvPr userDrawn="1"/>
            </p:nvSpPr>
            <p:spPr>
              <a:xfrm rot="16200000" flipV="1">
                <a:off x="5936682" y="1430307"/>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20" name="object 22">
                <a:extLst>
                  <a:ext uri="{FF2B5EF4-FFF2-40B4-BE49-F238E27FC236}">
                    <a16:creationId xmlns:a16="http://schemas.microsoft.com/office/drawing/2014/main" id="{20C94855-6E55-F149-A261-755035492EE9}"/>
                  </a:ext>
                </a:extLst>
              </p:cNvPr>
              <p:cNvSpPr/>
              <p:nvPr userDrawn="1"/>
            </p:nvSpPr>
            <p:spPr>
              <a:xfrm rot="16200000" flipV="1">
                <a:off x="6392072" y="1359702"/>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123" name="object 22">
              <a:extLst>
                <a:ext uri="{FF2B5EF4-FFF2-40B4-BE49-F238E27FC236}">
                  <a16:creationId xmlns:a16="http://schemas.microsoft.com/office/drawing/2014/main" id="{ACC052A3-7706-AA41-8350-3167E4D4EF00}"/>
                </a:ext>
              </a:extLst>
            </p:cNvPr>
            <p:cNvSpPr/>
            <p:nvPr userDrawn="1"/>
          </p:nvSpPr>
          <p:spPr>
            <a:xfrm rot="5400000" flipH="1" flipV="1">
              <a:off x="5936682" y="5521587"/>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124" name="Group 123">
              <a:extLst>
                <a:ext uri="{FF2B5EF4-FFF2-40B4-BE49-F238E27FC236}">
                  <a16:creationId xmlns:a16="http://schemas.microsoft.com/office/drawing/2014/main" id="{48AD24F0-48FE-844F-9919-460848199908}"/>
                </a:ext>
              </a:extLst>
            </p:cNvPr>
            <p:cNvGrpSpPr/>
            <p:nvPr userDrawn="1"/>
          </p:nvGrpSpPr>
          <p:grpSpPr>
            <a:xfrm>
              <a:off x="5637151" y="6467844"/>
              <a:ext cx="1039485" cy="182564"/>
              <a:chOff x="5637151" y="1356272"/>
              <a:chExt cx="1039485" cy="182564"/>
            </a:xfrm>
          </p:grpSpPr>
          <p:sp>
            <p:nvSpPr>
              <p:cNvPr id="125" name="object 10">
                <a:extLst>
                  <a:ext uri="{FF2B5EF4-FFF2-40B4-BE49-F238E27FC236}">
                    <a16:creationId xmlns:a16="http://schemas.microsoft.com/office/drawing/2014/main" id="{9A8376C7-3A5F-0045-BC2A-6BE9415D8DF5}"/>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26" name="object 22">
                <a:extLst>
                  <a:ext uri="{FF2B5EF4-FFF2-40B4-BE49-F238E27FC236}">
                    <a16:creationId xmlns:a16="http://schemas.microsoft.com/office/drawing/2014/main" id="{F3B0EB26-764F-D648-83B0-E895796D04F2}"/>
                  </a:ext>
                </a:extLst>
              </p:cNvPr>
              <p:cNvSpPr/>
              <p:nvPr userDrawn="1"/>
            </p:nvSpPr>
            <p:spPr>
              <a:xfrm rot="16200000" flipV="1">
                <a:off x="6377105" y="1239305"/>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sp>
        <p:nvSpPr>
          <p:cNvPr id="127" name="Slide Number Placeholder 5">
            <a:extLst>
              <a:ext uri="{FF2B5EF4-FFF2-40B4-BE49-F238E27FC236}">
                <a16:creationId xmlns:a16="http://schemas.microsoft.com/office/drawing/2014/main" id="{813A4B81-CC46-F94B-A20F-AAF752AC4443}"/>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17911200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Section Bold">
    <p:bg>
      <p:bgPr>
        <a:gradFill>
          <a:gsLst>
            <a:gs pos="100000">
              <a:schemeClr val="accent1"/>
            </a:gs>
            <a:gs pos="0">
              <a:schemeClr val="accent3"/>
            </a:gs>
          </a:gsLst>
          <a:lin ang="192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0659" y="2721183"/>
            <a:ext cx="12090683" cy="1602589"/>
          </a:xfrm>
        </p:spPr>
        <p:txBody>
          <a:bodyPr lIns="0" tIns="0" rIns="0" bIns="0">
            <a:noAutofit/>
          </a:bodyPr>
          <a:lstStyle>
            <a:lvl1pPr algn="ctr">
              <a:lnSpc>
                <a:spcPct val="80000"/>
              </a:lnSpc>
              <a:defRPr sz="4400" b="1" i="0" spc="0" baseline="0">
                <a:solidFill>
                  <a:srgbClr val="FFFFFF"/>
                </a:solidFill>
                <a:latin typeface="Obviously Extd Blck" pitchFamily="82" charset="77"/>
              </a:defRPr>
            </a:lvl1pPr>
          </a:lstStyle>
          <a:p>
            <a:r>
              <a:rPr lang="en-US" dirty="0"/>
              <a:t>CLICK TO </a:t>
            </a:r>
            <a:br>
              <a:rPr lang="en-US" dirty="0"/>
            </a:br>
            <a:r>
              <a:rPr lang="en-US" dirty="0"/>
              <a:t>ADD TITLE</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4033403" y="1984328"/>
            <a:ext cx="4125195" cy="356684"/>
          </a:xfrm>
        </p:spPr>
        <p:txBody>
          <a:bodyPr lIns="0" tIns="0" rIns="0" bIns="0">
            <a:noAutofit/>
          </a:bodyPr>
          <a:lstStyle>
            <a:lvl1pPr marL="0" indent="0" algn="ctr">
              <a:spcBef>
                <a:spcPts val="0"/>
              </a:spcBef>
              <a:buNone/>
              <a:defRPr sz="1100" b="1" i="0">
                <a:solidFill>
                  <a:srgbClr val="FFFFFF"/>
                </a:solidFill>
                <a:latin typeface="Obviously Wide Semi" pitchFamily="82" charset="77"/>
              </a:defRPr>
            </a:lvl1pPr>
            <a:lvl2pPr marL="11113" indent="0" algn="ctr">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SECTION NUMBER</a:t>
            </a:r>
          </a:p>
        </p:txBody>
      </p:sp>
      <p:grpSp>
        <p:nvGrpSpPr>
          <p:cNvPr id="10" name="Group 9">
            <a:extLst>
              <a:ext uri="{FF2B5EF4-FFF2-40B4-BE49-F238E27FC236}">
                <a16:creationId xmlns:a16="http://schemas.microsoft.com/office/drawing/2014/main" id="{8C327ED3-5712-7548-BB4E-7FA763E24789}"/>
              </a:ext>
            </a:extLst>
          </p:cNvPr>
          <p:cNvGrpSpPr/>
          <p:nvPr userDrawn="1"/>
        </p:nvGrpSpPr>
        <p:grpSpPr>
          <a:xfrm>
            <a:off x="5637151" y="307065"/>
            <a:ext cx="1054452" cy="6343343"/>
            <a:chOff x="5637151" y="307065"/>
            <a:chExt cx="1054452" cy="6343343"/>
          </a:xfrm>
        </p:grpSpPr>
        <p:grpSp>
          <p:nvGrpSpPr>
            <p:cNvPr id="6" name="Group 5">
              <a:extLst>
                <a:ext uri="{FF2B5EF4-FFF2-40B4-BE49-F238E27FC236}">
                  <a16:creationId xmlns:a16="http://schemas.microsoft.com/office/drawing/2014/main" id="{C4BDCFB6-C0E5-2B46-8BC5-A15442E76136}"/>
                </a:ext>
              </a:extLst>
            </p:cNvPr>
            <p:cNvGrpSpPr/>
            <p:nvPr userDrawn="1"/>
          </p:nvGrpSpPr>
          <p:grpSpPr>
            <a:xfrm>
              <a:off x="5637151" y="307065"/>
              <a:ext cx="1054452" cy="97449"/>
              <a:chOff x="5637151" y="307065"/>
              <a:chExt cx="1054452" cy="97449"/>
            </a:xfrm>
          </p:grpSpPr>
          <p:sp>
            <p:nvSpPr>
              <p:cNvPr id="85" name="object 12">
                <a:extLst>
                  <a:ext uri="{FF2B5EF4-FFF2-40B4-BE49-F238E27FC236}">
                    <a16:creationId xmlns:a16="http://schemas.microsoft.com/office/drawing/2014/main" id="{20A0BB2C-305F-2447-A3AD-8BC7CEF7C6EC}"/>
                  </a:ext>
                </a:extLst>
              </p:cNvPr>
              <p:cNvSpPr/>
              <p:nvPr/>
            </p:nvSpPr>
            <p:spPr>
              <a:xfrm rot="16200000" flipV="1">
                <a:off x="5936682" y="7534"/>
                <a:ext cx="0" cy="599062"/>
              </a:xfrm>
              <a:custGeom>
                <a:avLst/>
                <a:gdLst/>
                <a:ahLst/>
                <a:cxnLst/>
                <a:rect l="l" t="t" r="r" b="b"/>
                <a:pathLst>
                  <a:path h="1367790">
                    <a:moveTo>
                      <a:pt x="0" y="1367591"/>
                    </a:moveTo>
                    <a:lnTo>
                      <a:pt x="0" y="0"/>
                    </a:lnTo>
                  </a:path>
                </a:pathLst>
              </a:custGeom>
              <a:ln w="33936">
                <a:solidFill>
                  <a:schemeClr val="tx2"/>
                </a:solidFill>
              </a:ln>
            </p:spPr>
            <p:txBody>
              <a:bodyPr wrap="square" lIns="0" tIns="0" rIns="0" bIns="0" rtlCol="0"/>
              <a:lstStyle/>
              <a:p>
                <a:endParaRPr/>
              </a:p>
            </p:txBody>
          </p:sp>
          <p:sp>
            <p:nvSpPr>
              <p:cNvPr id="95" name="object 22">
                <a:extLst>
                  <a:ext uri="{FF2B5EF4-FFF2-40B4-BE49-F238E27FC236}">
                    <a16:creationId xmlns:a16="http://schemas.microsoft.com/office/drawing/2014/main" id="{4A7269EA-1929-F449-90A7-52CEFEA9788A}"/>
                  </a:ext>
                </a:extLst>
              </p:cNvPr>
              <p:cNvSpPr/>
              <p:nvPr/>
            </p:nvSpPr>
            <p:spPr>
              <a:xfrm rot="16200000" flipV="1">
                <a:off x="6392072" y="104983"/>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grpSp>
          <p:nvGrpSpPr>
            <p:cNvPr id="4" name="Group 3">
              <a:extLst>
                <a:ext uri="{FF2B5EF4-FFF2-40B4-BE49-F238E27FC236}">
                  <a16:creationId xmlns:a16="http://schemas.microsoft.com/office/drawing/2014/main" id="{EA763CF8-ED67-7E4D-AD63-D891262541F8}"/>
                </a:ext>
              </a:extLst>
            </p:cNvPr>
            <p:cNvGrpSpPr/>
            <p:nvPr userDrawn="1"/>
          </p:nvGrpSpPr>
          <p:grpSpPr>
            <a:xfrm>
              <a:off x="5637151" y="748531"/>
              <a:ext cx="1054452" cy="111512"/>
              <a:chOff x="5637151" y="748531"/>
              <a:chExt cx="1054452" cy="111512"/>
            </a:xfrm>
          </p:grpSpPr>
          <p:sp>
            <p:nvSpPr>
              <p:cNvPr id="83" name="object 10">
                <a:extLst>
                  <a:ext uri="{FF2B5EF4-FFF2-40B4-BE49-F238E27FC236}">
                    <a16:creationId xmlns:a16="http://schemas.microsoft.com/office/drawing/2014/main" id="{1664A7E9-2AF1-2C41-B567-011C439AD806}"/>
                  </a:ext>
                </a:extLst>
              </p:cNvPr>
              <p:cNvSpPr/>
              <p:nvPr/>
            </p:nvSpPr>
            <p:spPr>
              <a:xfrm rot="16200000" flipV="1">
                <a:off x="5936682" y="449000"/>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sp>
            <p:nvSpPr>
              <p:cNvPr id="103" name="object 22">
                <a:extLst>
                  <a:ext uri="{FF2B5EF4-FFF2-40B4-BE49-F238E27FC236}">
                    <a16:creationId xmlns:a16="http://schemas.microsoft.com/office/drawing/2014/main" id="{1D522858-4C50-BF49-9A8D-7FE0068CEA5D}"/>
                  </a:ext>
                </a:extLst>
              </p:cNvPr>
              <p:cNvSpPr/>
              <p:nvPr userDrawn="1"/>
            </p:nvSpPr>
            <p:spPr>
              <a:xfrm rot="16200000" flipV="1">
                <a:off x="6392072" y="489700"/>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sp>
            <p:nvSpPr>
              <p:cNvPr id="104" name="object 10">
                <a:extLst>
                  <a:ext uri="{FF2B5EF4-FFF2-40B4-BE49-F238E27FC236}">
                    <a16:creationId xmlns:a16="http://schemas.microsoft.com/office/drawing/2014/main" id="{E6ED7C9F-DE60-6142-85FB-84183FBE46A8}"/>
                  </a:ext>
                </a:extLst>
              </p:cNvPr>
              <p:cNvSpPr/>
              <p:nvPr userDrawn="1"/>
            </p:nvSpPr>
            <p:spPr>
              <a:xfrm rot="16200000" flipV="1">
                <a:off x="5936682" y="560512"/>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grpSp>
        <p:grpSp>
          <p:nvGrpSpPr>
            <p:cNvPr id="3" name="Group 2">
              <a:extLst>
                <a:ext uri="{FF2B5EF4-FFF2-40B4-BE49-F238E27FC236}">
                  <a16:creationId xmlns:a16="http://schemas.microsoft.com/office/drawing/2014/main" id="{82315F7F-4505-1E44-B4A9-946D338BB7F2}"/>
                </a:ext>
              </a:extLst>
            </p:cNvPr>
            <p:cNvGrpSpPr/>
            <p:nvPr userDrawn="1"/>
          </p:nvGrpSpPr>
          <p:grpSpPr>
            <a:xfrm>
              <a:off x="5637151" y="1356272"/>
              <a:ext cx="1054452" cy="18398"/>
              <a:chOff x="5637151" y="1356272"/>
              <a:chExt cx="1054452" cy="18398"/>
            </a:xfrm>
          </p:grpSpPr>
          <p:sp>
            <p:nvSpPr>
              <p:cNvPr id="105" name="object 10">
                <a:extLst>
                  <a:ext uri="{FF2B5EF4-FFF2-40B4-BE49-F238E27FC236}">
                    <a16:creationId xmlns:a16="http://schemas.microsoft.com/office/drawing/2014/main" id="{D4EC7CE9-4E7F-F44C-A86E-F5FD5BCB2D51}"/>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sp>
            <p:nvSpPr>
              <p:cNvPr id="106" name="object 22">
                <a:extLst>
                  <a:ext uri="{FF2B5EF4-FFF2-40B4-BE49-F238E27FC236}">
                    <a16:creationId xmlns:a16="http://schemas.microsoft.com/office/drawing/2014/main" id="{28D9D4FF-0CEF-8942-AEEC-8F076767F7ED}"/>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grpSp>
          <p:nvGrpSpPr>
            <p:cNvPr id="107" name="Group 106">
              <a:extLst>
                <a:ext uri="{FF2B5EF4-FFF2-40B4-BE49-F238E27FC236}">
                  <a16:creationId xmlns:a16="http://schemas.microsoft.com/office/drawing/2014/main" id="{41E81656-5DF7-4440-AEC7-8432B2D8B458}"/>
                </a:ext>
              </a:extLst>
            </p:cNvPr>
            <p:cNvGrpSpPr/>
            <p:nvPr userDrawn="1"/>
          </p:nvGrpSpPr>
          <p:grpSpPr>
            <a:xfrm>
              <a:off x="5637151" y="2332004"/>
              <a:ext cx="1054452" cy="18398"/>
              <a:chOff x="5637151" y="1356272"/>
              <a:chExt cx="1054452" cy="18398"/>
            </a:xfrm>
          </p:grpSpPr>
          <p:sp>
            <p:nvSpPr>
              <p:cNvPr id="108" name="object 10">
                <a:extLst>
                  <a:ext uri="{FF2B5EF4-FFF2-40B4-BE49-F238E27FC236}">
                    <a16:creationId xmlns:a16="http://schemas.microsoft.com/office/drawing/2014/main" id="{FC633C80-931A-6046-A86C-5B3B5E355268}"/>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sp>
            <p:nvSpPr>
              <p:cNvPr id="109" name="object 22">
                <a:extLst>
                  <a:ext uri="{FF2B5EF4-FFF2-40B4-BE49-F238E27FC236}">
                    <a16:creationId xmlns:a16="http://schemas.microsoft.com/office/drawing/2014/main" id="{EB37AA53-B39F-5943-A2D7-62C4ED03DF8B}"/>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sp>
          <p:nvSpPr>
            <p:cNvPr id="112" name="object 22">
              <a:extLst>
                <a:ext uri="{FF2B5EF4-FFF2-40B4-BE49-F238E27FC236}">
                  <a16:creationId xmlns:a16="http://schemas.microsoft.com/office/drawing/2014/main" id="{1F96AA9D-F35D-2F40-B381-567D0993ACF9}"/>
                </a:ext>
              </a:extLst>
            </p:cNvPr>
            <p:cNvSpPr/>
            <p:nvPr userDrawn="1"/>
          </p:nvSpPr>
          <p:spPr>
            <a:xfrm rot="16200000" flipV="1">
              <a:off x="5936682" y="2446740"/>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nvGrpSpPr>
            <p:cNvPr id="113" name="Group 112">
              <a:extLst>
                <a:ext uri="{FF2B5EF4-FFF2-40B4-BE49-F238E27FC236}">
                  <a16:creationId xmlns:a16="http://schemas.microsoft.com/office/drawing/2014/main" id="{BA83DEA0-C7C5-4540-B125-1B8E0449CBC3}"/>
                </a:ext>
              </a:extLst>
            </p:cNvPr>
            <p:cNvGrpSpPr/>
            <p:nvPr userDrawn="1"/>
          </p:nvGrpSpPr>
          <p:grpSpPr>
            <a:xfrm flipH="1">
              <a:off x="5637151" y="4556673"/>
              <a:ext cx="1054452" cy="18398"/>
              <a:chOff x="5637151" y="1356272"/>
              <a:chExt cx="1054452" cy="18398"/>
            </a:xfrm>
          </p:grpSpPr>
          <p:sp>
            <p:nvSpPr>
              <p:cNvPr id="114" name="object 10">
                <a:extLst>
                  <a:ext uri="{FF2B5EF4-FFF2-40B4-BE49-F238E27FC236}">
                    <a16:creationId xmlns:a16="http://schemas.microsoft.com/office/drawing/2014/main" id="{FE776D9C-25DC-9B42-83DB-E2141E9301B8}"/>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sp>
            <p:nvSpPr>
              <p:cNvPr id="115" name="object 22">
                <a:extLst>
                  <a:ext uri="{FF2B5EF4-FFF2-40B4-BE49-F238E27FC236}">
                    <a16:creationId xmlns:a16="http://schemas.microsoft.com/office/drawing/2014/main" id="{FD80E040-732F-484F-B3F0-95610A60A9D5}"/>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grpSp>
          <p:nvGrpSpPr>
            <p:cNvPr id="116" name="Group 115">
              <a:extLst>
                <a:ext uri="{FF2B5EF4-FFF2-40B4-BE49-F238E27FC236}">
                  <a16:creationId xmlns:a16="http://schemas.microsoft.com/office/drawing/2014/main" id="{14B2F268-6F98-FF4A-A5EA-AF73A902AC19}"/>
                </a:ext>
              </a:extLst>
            </p:cNvPr>
            <p:cNvGrpSpPr/>
            <p:nvPr userDrawn="1"/>
          </p:nvGrpSpPr>
          <p:grpSpPr>
            <a:xfrm flipH="1">
              <a:off x="5637151" y="5071585"/>
              <a:ext cx="1054452" cy="444171"/>
              <a:chOff x="5637151" y="1285667"/>
              <a:chExt cx="1054452" cy="444171"/>
            </a:xfrm>
          </p:grpSpPr>
          <p:sp>
            <p:nvSpPr>
              <p:cNvPr id="117" name="object 10">
                <a:extLst>
                  <a:ext uri="{FF2B5EF4-FFF2-40B4-BE49-F238E27FC236}">
                    <a16:creationId xmlns:a16="http://schemas.microsoft.com/office/drawing/2014/main" id="{30C5061F-C125-CD43-96D1-11A2BAC617B0}"/>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sp>
            <p:nvSpPr>
              <p:cNvPr id="118" name="object 22">
                <a:extLst>
                  <a:ext uri="{FF2B5EF4-FFF2-40B4-BE49-F238E27FC236}">
                    <a16:creationId xmlns:a16="http://schemas.microsoft.com/office/drawing/2014/main" id="{1A94F29D-7D47-1D49-8452-7CC51903444E}"/>
                  </a:ext>
                </a:extLst>
              </p:cNvPr>
              <p:cNvSpPr/>
              <p:nvPr userDrawn="1"/>
            </p:nvSpPr>
            <p:spPr>
              <a:xfrm rot="16200000" flipV="1">
                <a:off x="6392072" y="986136"/>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sp>
            <p:nvSpPr>
              <p:cNvPr id="119" name="object 10">
                <a:extLst>
                  <a:ext uri="{FF2B5EF4-FFF2-40B4-BE49-F238E27FC236}">
                    <a16:creationId xmlns:a16="http://schemas.microsoft.com/office/drawing/2014/main" id="{F3062388-C474-0145-BD2D-E8A54F753687}"/>
                  </a:ext>
                </a:extLst>
              </p:cNvPr>
              <p:cNvSpPr/>
              <p:nvPr userDrawn="1"/>
            </p:nvSpPr>
            <p:spPr>
              <a:xfrm rot="16200000" flipV="1">
                <a:off x="5936682" y="1430307"/>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sp>
            <p:nvSpPr>
              <p:cNvPr id="120" name="object 22">
                <a:extLst>
                  <a:ext uri="{FF2B5EF4-FFF2-40B4-BE49-F238E27FC236}">
                    <a16:creationId xmlns:a16="http://schemas.microsoft.com/office/drawing/2014/main" id="{20C94855-6E55-F149-A261-755035492EE9}"/>
                  </a:ext>
                </a:extLst>
              </p:cNvPr>
              <p:cNvSpPr/>
              <p:nvPr userDrawn="1"/>
            </p:nvSpPr>
            <p:spPr>
              <a:xfrm rot="16200000" flipV="1">
                <a:off x="6392072" y="1359702"/>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sp>
          <p:nvSpPr>
            <p:cNvPr id="123" name="object 22">
              <a:extLst>
                <a:ext uri="{FF2B5EF4-FFF2-40B4-BE49-F238E27FC236}">
                  <a16:creationId xmlns:a16="http://schemas.microsoft.com/office/drawing/2014/main" id="{ACC052A3-7706-AA41-8350-3167E4D4EF00}"/>
                </a:ext>
              </a:extLst>
            </p:cNvPr>
            <p:cNvSpPr/>
            <p:nvPr userDrawn="1"/>
          </p:nvSpPr>
          <p:spPr>
            <a:xfrm rot="5400000" flipH="1" flipV="1">
              <a:off x="5936682" y="5521587"/>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nvGrpSpPr>
            <p:cNvPr id="124" name="Group 123">
              <a:extLst>
                <a:ext uri="{FF2B5EF4-FFF2-40B4-BE49-F238E27FC236}">
                  <a16:creationId xmlns:a16="http://schemas.microsoft.com/office/drawing/2014/main" id="{48AD24F0-48FE-844F-9919-460848199908}"/>
                </a:ext>
              </a:extLst>
            </p:cNvPr>
            <p:cNvGrpSpPr/>
            <p:nvPr userDrawn="1"/>
          </p:nvGrpSpPr>
          <p:grpSpPr>
            <a:xfrm>
              <a:off x="5637151" y="6467844"/>
              <a:ext cx="1039485" cy="182564"/>
              <a:chOff x="5637151" y="1356272"/>
              <a:chExt cx="1039485" cy="182564"/>
            </a:xfrm>
          </p:grpSpPr>
          <p:sp>
            <p:nvSpPr>
              <p:cNvPr id="125" name="object 10">
                <a:extLst>
                  <a:ext uri="{FF2B5EF4-FFF2-40B4-BE49-F238E27FC236}">
                    <a16:creationId xmlns:a16="http://schemas.microsoft.com/office/drawing/2014/main" id="{9A8376C7-3A5F-0045-BC2A-6BE9415D8DF5}"/>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sp>
            <p:nvSpPr>
              <p:cNvPr id="126" name="object 22">
                <a:extLst>
                  <a:ext uri="{FF2B5EF4-FFF2-40B4-BE49-F238E27FC236}">
                    <a16:creationId xmlns:a16="http://schemas.microsoft.com/office/drawing/2014/main" id="{F3B0EB26-764F-D648-83B0-E895796D04F2}"/>
                  </a:ext>
                </a:extLst>
              </p:cNvPr>
              <p:cNvSpPr/>
              <p:nvPr userDrawn="1"/>
            </p:nvSpPr>
            <p:spPr>
              <a:xfrm rot="16200000" flipV="1">
                <a:off x="6377105" y="1239305"/>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grpSp>
      <p:sp>
        <p:nvSpPr>
          <p:cNvPr id="35" name="Slide Number Placeholder 5">
            <a:extLst>
              <a:ext uri="{FF2B5EF4-FFF2-40B4-BE49-F238E27FC236}">
                <a16:creationId xmlns:a16="http://schemas.microsoft.com/office/drawing/2014/main" id="{78A0251E-E929-4449-AC90-A2E9CBD31DCB}"/>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3151660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Section Bold">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720507" y="3305975"/>
            <a:ext cx="4125194" cy="691868"/>
          </a:xfrm>
        </p:spPr>
        <p:txBody>
          <a:bodyPr lIns="0" tIns="0" rIns="0" bIns="0" anchor="t" anchorCtr="0">
            <a:noAutofit/>
          </a:bodyPr>
          <a:lstStyle>
            <a:lvl1pPr algn="l">
              <a:lnSpc>
                <a:spcPct val="90000"/>
              </a:lnSpc>
              <a:defRPr sz="1800" b="1" i="1" spc="100" baseline="0">
                <a:solidFill>
                  <a:srgbClr val="FFFFFF"/>
                </a:solidFill>
                <a:latin typeface="Obviously Extd Blck" pitchFamily="82" charset="77"/>
              </a:defRPr>
            </a:lvl1pPr>
          </a:lstStyle>
          <a:p>
            <a:r>
              <a:rPr lang="en-US" dirty="0"/>
              <a:t>CLICK TO </a:t>
            </a:r>
            <a:br>
              <a:rPr lang="en-US" dirty="0"/>
            </a:br>
            <a:r>
              <a:rPr lang="en-US" dirty="0"/>
              <a:t>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720507" y="3027918"/>
            <a:ext cx="4125195" cy="299324"/>
          </a:xfrm>
        </p:spPr>
        <p:txBody>
          <a:bodyPr lIns="0" tIns="0" rIns="0" bIns="0">
            <a:noAutofit/>
          </a:bodyPr>
          <a:lstStyle>
            <a:lvl1pPr marL="0" indent="0">
              <a:buNone/>
              <a:defRPr sz="1600" b="1" i="1" spc="100" baseline="0">
                <a:solidFill>
                  <a:srgbClr val="FFFFFF"/>
                </a:solidFill>
                <a:latin typeface="Obviously Wide Lght" pitchFamily="82" charset="77"/>
              </a:defRPr>
            </a:lvl1pPr>
          </a:lstStyle>
          <a:p>
            <a:pPr lvl="0"/>
            <a:r>
              <a:rPr lang="en-US" dirty="0"/>
              <a:t>CLICK TO ADD SECTION #</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grpSp>
        <p:nvGrpSpPr>
          <p:cNvPr id="17" name="Group 16">
            <a:extLst>
              <a:ext uri="{FF2B5EF4-FFF2-40B4-BE49-F238E27FC236}">
                <a16:creationId xmlns:a16="http://schemas.microsoft.com/office/drawing/2014/main" id="{E0109C4A-0026-6F48-A51B-736C8445B013}"/>
              </a:ext>
            </a:extLst>
          </p:cNvPr>
          <p:cNvGrpSpPr/>
          <p:nvPr userDrawn="1"/>
        </p:nvGrpSpPr>
        <p:grpSpPr>
          <a:xfrm>
            <a:off x="-308344" y="1"/>
            <a:ext cx="2289125" cy="6858000"/>
            <a:chOff x="-350874" y="1"/>
            <a:chExt cx="2331655" cy="7767048"/>
          </a:xfrm>
        </p:grpSpPr>
        <p:sp>
          <p:nvSpPr>
            <p:cNvPr id="45" name="object 4">
              <a:extLst>
                <a:ext uri="{FF2B5EF4-FFF2-40B4-BE49-F238E27FC236}">
                  <a16:creationId xmlns:a16="http://schemas.microsoft.com/office/drawing/2014/main" id="{E79BFA78-D8DB-7040-B376-D6CB77221E9C}"/>
                </a:ext>
              </a:extLst>
            </p:cNvPr>
            <p:cNvSpPr/>
            <p:nvPr/>
          </p:nvSpPr>
          <p:spPr>
            <a:xfrm>
              <a:off x="-350874" y="3883525"/>
              <a:ext cx="839846" cy="0"/>
            </a:xfrm>
            <a:custGeom>
              <a:avLst/>
              <a:gdLst/>
              <a:ahLst/>
              <a:cxnLst/>
              <a:rect l="l" t="t" r="r" b="b"/>
              <a:pathLst>
                <a:path w="1183640">
                  <a:moveTo>
                    <a:pt x="0" y="0"/>
                  </a:moveTo>
                  <a:lnTo>
                    <a:pt x="1183319" y="0"/>
                  </a:lnTo>
                </a:path>
              </a:pathLst>
            </a:custGeom>
            <a:ln w="19050">
              <a:solidFill>
                <a:srgbClr val="FFFFFF"/>
              </a:solidFill>
            </a:ln>
          </p:spPr>
          <p:txBody>
            <a:bodyPr wrap="square" lIns="0" tIns="0" rIns="0" bIns="0" rtlCol="0"/>
            <a:lstStyle/>
            <a:p>
              <a:endParaRPr/>
            </a:p>
          </p:txBody>
        </p:sp>
        <p:grpSp>
          <p:nvGrpSpPr>
            <p:cNvPr id="16" name="Group 15">
              <a:extLst>
                <a:ext uri="{FF2B5EF4-FFF2-40B4-BE49-F238E27FC236}">
                  <a16:creationId xmlns:a16="http://schemas.microsoft.com/office/drawing/2014/main" id="{A51CB8F4-3FA3-E649-BC8A-DFF476EC8219}"/>
                </a:ext>
              </a:extLst>
            </p:cNvPr>
            <p:cNvGrpSpPr/>
            <p:nvPr userDrawn="1"/>
          </p:nvGrpSpPr>
          <p:grpSpPr>
            <a:xfrm>
              <a:off x="-350874" y="1"/>
              <a:ext cx="2331655" cy="3180687"/>
              <a:chOff x="-343367" y="1"/>
              <a:chExt cx="2331655" cy="3180687"/>
            </a:xfrm>
          </p:grpSpPr>
          <p:sp>
            <p:nvSpPr>
              <p:cNvPr id="44" name="object 3">
                <a:extLst>
                  <a:ext uri="{FF2B5EF4-FFF2-40B4-BE49-F238E27FC236}">
                    <a16:creationId xmlns:a16="http://schemas.microsoft.com/office/drawing/2014/main" id="{C4A32115-CFBA-AE47-8B60-517628AC4D65}"/>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a:p>
            </p:txBody>
          </p:sp>
          <p:sp>
            <p:nvSpPr>
              <p:cNvPr id="47" name="object 6">
                <a:extLst>
                  <a:ext uri="{FF2B5EF4-FFF2-40B4-BE49-F238E27FC236}">
                    <a16:creationId xmlns:a16="http://schemas.microsoft.com/office/drawing/2014/main" id="{60B3994B-3367-E24D-9A1A-D7B937EF96F3}"/>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nvGrpSpPr>
            <p:cNvPr id="49" name="Group 48">
              <a:extLst>
                <a:ext uri="{FF2B5EF4-FFF2-40B4-BE49-F238E27FC236}">
                  <a16:creationId xmlns:a16="http://schemas.microsoft.com/office/drawing/2014/main" id="{271C63C7-FCE5-1545-B0EF-5DC7B4212645}"/>
                </a:ext>
              </a:extLst>
            </p:cNvPr>
            <p:cNvGrpSpPr/>
            <p:nvPr userDrawn="1"/>
          </p:nvGrpSpPr>
          <p:grpSpPr>
            <a:xfrm flipV="1">
              <a:off x="-350874" y="4586362"/>
              <a:ext cx="2331655" cy="3180687"/>
              <a:chOff x="-343367" y="1"/>
              <a:chExt cx="2331655" cy="3180687"/>
            </a:xfrm>
          </p:grpSpPr>
          <p:sp>
            <p:nvSpPr>
              <p:cNvPr id="50" name="object 3">
                <a:extLst>
                  <a:ext uri="{FF2B5EF4-FFF2-40B4-BE49-F238E27FC236}">
                    <a16:creationId xmlns:a16="http://schemas.microsoft.com/office/drawing/2014/main" id="{A6DBB7D7-455F-064E-879A-DC53EC3E860F}"/>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a:p>
            </p:txBody>
          </p:sp>
          <p:sp>
            <p:nvSpPr>
              <p:cNvPr id="51" name="object 6">
                <a:extLst>
                  <a:ext uri="{FF2B5EF4-FFF2-40B4-BE49-F238E27FC236}">
                    <a16:creationId xmlns:a16="http://schemas.microsoft.com/office/drawing/2014/main" id="{18AE461D-02F8-EA48-87CE-6DE637A39858}"/>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sp>
        <p:nvSpPr>
          <p:cNvPr id="21" name="Text Placeholder 20">
            <a:extLst>
              <a:ext uri="{FF2B5EF4-FFF2-40B4-BE49-F238E27FC236}">
                <a16:creationId xmlns:a16="http://schemas.microsoft.com/office/drawing/2014/main" id="{AFB84C91-9E01-3342-B68E-77076D39FB68}"/>
              </a:ext>
            </a:extLst>
          </p:cNvPr>
          <p:cNvSpPr>
            <a:spLocks noGrp="1"/>
          </p:cNvSpPr>
          <p:nvPr>
            <p:ph type="body" sz="quarter" idx="18" hasCustomPrompt="1"/>
          </p:nvPr>
        </p:nvSpPr>
        <p:spPr>
          <a:xfrm>
            <a:off x="4997931" y="1381065"/>
            <a:ext cx="5305425" cy="2914483"/>
          </a:xfrm>
        </p:spPr>
        <p:txBody>
          <a:bodyPr lIns="0" tIns="0" rIns="0" bIns="0">
            <a:noAutofit/>
          </a:bodyPr>
          <a:lstStyle>
            <a:lvl1pPr marL="0" marR="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sz="1800" b="1" i="0">
                <a:solidFill>
                  <a:srgbClr val="FFFFFF"/>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Level 1. Click to add text. Click to add text. Click to add text. Click to add text. Click to add text. Click to add text. Click to add text. Click to add text. Click to add text. </a:t>
            </a:r>
          </a:p>
          <a:p>
            <a:pPr lvl="1"/>
            <a:r>
              <a:rPr lang="en-US" dirty="0"/>
              <a:t>Level 2.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text. </a:t>
            </a: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63" name="Text Placeholder 20">
            <a:extLst>
              <a:ext uri="{FF2B5EF4-FFF2-40B4-BE49-F238E27FC236}">
                <a16:creationId xmlns:a16="http://schemas.microsoft.com/office/drawing/2014/main" id="{2A5C82F4-1E88-CE41-BFBC-F5EA06B1A4E1}"/>
              </a:ext>
            </a:extLst>
          </p:cNvPr>
          <p:cNvSpPr>
            <a:spLocks noGrp="1"/>
          </p:cNvSpPr>
          <p:nvPr>
            <p:ph type="body" sz="quarter" idx="19" hasCustomPrompt="1"/>
          </p:nvPr>
        </p:nvSpPr>
        <p:spPr>
          <a:xfrm>
            <a:off x="4997931" y="4740954"/>
            <a:ext cx="5305425" cy="1227680"/>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i="0">
                <a:solidFill>
                  <a:srgbClr val="FFFFFF"/>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1"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edit section items:</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Section Item | Section Item | Section Item</a:t>
            </a:r>
            <a:br>
              <a:rPr lang="en-US" dirty="0"/>
            </a:br>
            <a:r>
              <a:rPr lang="en-US" dirty="0"/>
              <a:t>Section Item | Section Item </a:t>
            </a:r>
          </a:p>
        </p:txBody>
      </p:sp>
    </p:spTree>
    <p:extLst>
      <p:ext uri="{BB962C8B-B14F-4D97-AF65-F5344CB8AC3E}">
        <p14:creationId xmlns:p14="http://schemas.microsoft.com/office/powerpoint/2010/main" val="38749521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18" Type="http://schemas.openxmlformats.org/officeDocument/2006/relationships/slideLayout" Target="../slideLayouts/slideLayout42.xml"/><Relationship Id="rId3" Type="http://schemas.openxmlformats.org/officeDocument/2006/relationships/slideLayout" Target="../slideLayouts/slideLayout27.xml"/><Relationship Id="rId21" Type="http://schemas.openxmlformats.org/officeDocument/2006/relationships/slideLayout" Target="../slideLayouts/slideLayout45.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17" Type="http://schemas.openxmlformats.org/officeDocument/2006/relationships/slideLayout" Target="../slideLayouts/slideLayout41.xml"/><Relationship Id="rId2" Type="http://schemas.openxmlformats.org/officeDocument/2006/relationships/slideLayout" Target="../slideLayouts/slideLayout26.xml"/><Relationship Id="rId16" Type="http://schemas.openxmlformats.org/officeDocument/2006/relationships/slideLayout" Target="../slideLayouts/slideLayout40.xml"/><Relationship Id="rId20" Type="http://schemas.openxmlformats.org/officeDocument/2006/relationships/slideLayout" Target="../slideLayouts/slideLayout44.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24" Type="http://schemas.openxmlformats.org/officeDocument/2006/relationships/theme" Target="../theme/theme2.xml"/><Relationship Id="rId5" Type="http://schemas.openxmlformats.org/officeDocument/2006/relationships/slideLayout" Target="../slideLayouts/slideLayout29.xml"/><Relationship Id="rId15" Type="http://schemas.openxmlformats.org/officeDocument/2006/relationships/slideLayout" Target="../slideLayouts/slideLayout39.xml"/><Relationship Id="rId23" Type="http://schemas.openxmlformats.org/officeDocument/2006/relationships/slideLayout" Target="../slideLayouts/slideLayout47.xml"/><Relationship Id="rId10" Type="http://schemas.openxmlformats.org/officeDocument/2006/relationships/slideLayout" Target="../slideLayouts/slideLayout34.xml"/><Relationship Id="rId19" Type="http://schemas.openxmlformats.org/officeDocument/2006/relationships/slideLayout" Target="../slideLayouts/slideLayout43.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slideLayout" Target="../slideLayouts/slideLayout38.xml"/><Relationship Id="rId22" Type="http://schemas.openxmlformats.org/officeDocument/2006/relationships/slideLayout" Target="../slideLayouts/slideLayout4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9976EA-7C62-434D-9462-7BB6E9BEF6F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40F4E61-99CE-5145-A3A8-8F49304CCE2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A7D438C8-C7E9-D044-BBBB-A02BA196269A}"/>
              </a:ext>
            </a:extLst>
          </p:cNvPr>
          <p:cNvSpPr>
            <a:spLocks noGrp="1"/>
          </p:cNvSpPr>
          <p:nvPr>
            <p:ph type="sldNum" sz="quarter" idx="4"/>
          </p:nvPr>
        </p:nvSpPr>
        <p:spPr>
          <a:xfrm>
            <a:off x="9310571" y="6397178"/>
            <a:ext cx="2743200" cy="365125"/>
          </a:xfrm>
          <a:prstGeom prst="rect">
            <a:avLst/>
          </a:prstGeom>
        </p:spPr>
        <p:txBody>
          <a:bodyPr vert="horz" lIns="91440" tIns="45720" rIns="91440" bIns="45720" rtlCol="0" anchor="ctr"/>
          <a:lstStyle>
            <a:lvl1pPr algn="r">
              <a:defRPr sz="1200" b="1" i="0">
                <a:solidFill>
                  <a:schemeClr val="tx1">
                    <a:tint val="75000"/>
                  </a:schemeClr>
                </a:solidFill>
                <a:latin typeface="Gentona Book" pitchFamily="2" charset="77"/>
              </a:defRPr>
            </a:lvl1pPr>
          </a:lstStyle>
          <a:p>
            <a:fld id="{56B21313-48D6-BF45-9C7F-8CB603AB36D7}" type="slidenum">
              <a:rPr lang="en-US" smtClean="0"/>
              <a:pPr/>
              <a:t>‹#›</a:t>
            </a:fld>
            <a:endParaRPr lang="en-US"/>
          </a:p>
        </p:txBody>
      </p:sp>
    </p:spTree>
    <p:extLst>
      <p:ext uri="{BB962C8B-B14F-4D97-AF65-F5344CB8AC3E}">
        <p14:creationId xmlns:p14="http://schemas.microsoft.com/office/powerpoint/2010/main" val="425589272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 id="2147483679" r:id="rId18"/>
    <p:sldLayoutId id="2147483680" r:id="rId19"/>
    <p:sldLayoutId id="2147483681" r:id="rId20"/>
    <p:sldLayoutId id="2147483682" r:id="rId21"/>
    <p:sldLayoutId id="2147483683" r:id="rId22"/>
    <p:sldLayoutId id="2147483684" r:id="rId23"/>
    <p:sldLayoutId id="2147483685" r:id="rId24"/>
  </p:sldLayoutIdLst>
  <p:txStyles>
    <p:titleStyle>
      <a:lvl1pPr algn="l" defTabSz="914400" rtl="0" eaLnBrk="1" latinLnBrk="0" hangingPunct="1">
        <a:lnSpc>
          <a:spcPct val="90000"/>
        </a:lnSpc>
        <a:spcBef>
          <a:spcPct val="0"/>
        </a:spcBef>
        <a:buNone/>
        <a:defRPr sz="4400" b="0" i="0" kern="1200">
          <a:solidFill>
            <a:schemeClr val="tx1"/>
          </a:solidFill>
          <a:latin typeface="Gentona Medium"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Gentona Medium"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Gentona Medium"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Gentona Medium"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entona Medium"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entona Medium"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9976EA-7C62-434D-9462-7BB6E9BEF6F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40F4E61-99CE-5145-A3A8-8F49304CCE2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A7D438C8-C7E9-D044-BBBB-A02BA196269A}"/>
              </a:ext>
            </a:extLst>
          </p:cNvPr>
          <p:cNvSpPr>
            <a:spLocks noGrp="1"/>
          </p:cNvSpPr>
          <p:nvPr>
            <p:ph type="sldNum" sz="quarter" idx="4"/>
          </p:nvPr>
        </p:nvSpPr>
        <p:spPr>
          <a:xfrm>
            <a:off x="9310571" y="6397178"/>
            <a:ext cx="2743200" cy="365125"/>
          </a:xfrm>
          <a:prstGeom prst="rect">
            <a:avLst/>
          </a:prstGeom>
        </p:spPr>
        <p:txBody>
          <a:bodyPr vert="horz" lIns="91440" tIns="45720" rIns="91440" bIns="45720" rtlCol="0" anchor="ctr"/>
          <a:lstStyle>
            <a:lvl1pPr algn="r">
              <a:defRPr sz="1200" b="1" i="0">
                <a:solidFill>
                  <a:schemeClr val="tx1">
                    <a:tint val="75000"/>
                  </a:schemeClr>
                </a:solidFill>
                <a:latin typeface="Gentona Book" pitchFamily="2" charset="77"/>
              </a:defRPr>
            </a:lvl1pPr>
          </a:lstStyle>
          <a:p>
            <a:fld id="{56B21313-48D6-BF45-9C7F-8CB603AB36D7}" type="slidenum">
              <a:rPr lang="en-US" smtClean="0"/>
              <a:pPr/>
              <a:t>‹#›</a:t>
            </a:fld>
            <a:endParaRPr lang="en-US"/>
          </a:p>
        </p:txBody>
      </p:sp>
    </p:spTree>
    <p:extLst>
      <p:ext uri="{BB962C8B-B14F-4D97-AF65-F5344CB8AC3E}">
        <p14:creationId xmlns:p14="http://schemas.microsoft.com/office/powerpoint/2010/main" val="1404502126"/>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 id="2147483700" r:id="rId14"/>
    <p:sldLayoutId id="2147483701" r:id="rId15"/>
    <p:sldLayoutId id="2147483702" r:id="rId16"/>
    <p:sldLayoutId id="2147483703" r:id="rId17"/>
    <p:sldLayoutId id="2147483704" r:id="rId18"/>
    <p:sldLayoutId id="2147483705" r:id="rId19"/>
    <p:sldLayoutId id="2147483706" r:id="rId20"/>
    <p:sldLayoutId id="2147483707" r:id="rId21"/>
    <p:sldLayoutId id="2147483708" r:id="rId22"/>
    <p:sldLayoutId id="2147483709" r:id="rId23"/>
  </p:sldLayoutIdLst>
  <p:txStyles>
    <p:titleStyle>
      <a:lvl1pPr algn="l" defTabSz="914400" rtl="0" eaLnBrk="1" latinLnBrk="0" hangingPunct="1">
        <a:lnSpc>
          <a:spcPct val="90000"/>
        </a:lnSpc>
        <a:spcBef>
          <a:spcPct val="0"/>
        </a:spcBef>
        <a:buNone/>
        <a:defRPr sz="4400" b="0" i="0" kern="1200">
          <a:solidFill>
            <a:schemeClr val="tx1"/>
          </a:solidFill>
          <a:latin typeface="Gentona Medium"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Gentona Medium"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Gentona Medium"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Gentona Medium"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entona Medium"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entona Medium"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www.nps.gov/orgs/1739/secretary-standards-treatment-historic-properties.htm" TargetMode="External"/><Relationship Id="rId3" Type="http://schemas.openxmlformats.org/officeDocument/2006/relationships/hyperlink" Target="https://facilities.ufl.edu/wp-content/uploads/plan/Appendix.D.pdf" TargetMode="External"/><Relationship Id="rId7" Type="http://schemas.openxmlformats.org/officeDocument/2006/relationships/hyperlink" Target="https://www.nps.gov/crps/tps/sustainability-guidelines/index.htm" TargetMode="External"/><Relationship Id="rId2" Type="http://schemas.openxmlformats.org/officeDocument/2006/relationships/notesSlide" Target="../notesSlides/notesSlide1.xml"/><Relationship Id="rId1" Type="http://schemas.openxmlformats.org/officeDocument/2006/relationships/slideLayout" Target="../slideLayouts/slideLayout45.xml"/><Relationship Id="rId6" Type="http://schemas.openxmlformats.org/officeDocument/2006/relationships/hyperlink" Target="https://facilities.ufl.edu/wp-content/uploads/forms/standards/UFDesignGuidelines.pdf" TargetMode="External"/><Relationship Id="rId5" Type="http://schemas.openxmlformats.org/officeDocument/2006/relationships/hyperlink" Target="https://facilities.ufl.edu/campus-planning/campus-master-plan/" TargetMode="External"/><Relationship Id="rId4" Type="http://schemas.openxmlformats.org/officeDocument/2006/relationships/hyperlink" Target="https://facilities.ufl.edu/wp-content/uploads/2024/01/Committee-Orientation-PHBS_011624.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5.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FCC4D-7D17-F640-8641-52DE2102DCB9}"/>
              </a:ext>
            </a:extLst>
          </p:cNvPr>
          <p:cNvSpPr>
            <a:spLocks noGrp="1"/>
          </p:cNvSpPr>
          <p:nvPr>
            <p:ph type="ctrTitle"/>
          </p:nvPr>
        </p:nvSpPr>
        <p:spPr/>
        <p:txBody>
          <a:bodyPr/>
          <a:lstStyle/>
          <a:p>
            <a:r>
              <a:rPr lang="en-US" dirty="0"/>
              <a:t>PROJECT NUMBER &amp; NAME</a:t>
            </a:r>
            <a:br>
              <a:rPr lang="en-US" dirty="0"/>
            </a:br>
            <a:r>
              <a:rPr lang="en-US" dirty="0"/>
              <a:t>(Ex. UF-100 CENTURY TOWER)</a:t>
            </a:r>
          </a:p>
        </p:txBody>
      </p:sp>
      <p:sp>
        <p:nvSpPr>
          <p:cNvPr id="3" name="Subtitle 2">
            <a:extLst>
              <a:ext uri="{FF2B5EF4-FFF2-40B4-BE49-F238E27FC236}">
                <a16:creationId xmlns:a16="http://schemas.microsoft.com/office/drawing/2014/main" id="{A2AA880F-20E3-0D44-8CDE-45497D7E2E36}"/>
              </a:ext>
            </a:extLst>
          </p:cNvPr>
          <p:cNvSpPr>
            <a:spLocks noGrp="1"/>
          </p:cNvSpPr>
          <p:nvPr>
            <p:ph type="subTitle" idx="1"/>
          </p:nvPr>
        </p:nvSpPr>
        <p:spPr>
          <a:xfrm>
            <a:off x="2568992" y="4355719"/>
            <a:ext cx="8588634" cy="2181268"/>
          </a:xfrm>
        </p:spPr>
        <p:txBody>
          <a:bodyPr/>
          <a:lstStyle/>
          <a:p>
            <a:r>
              <a:rPr lang="en-US" sz="1800" i="0" dirty="0"/>
              <a:t>PROJECT MANAGER</a:t>
            </a:r>
          </a:p>
          <a:p>
            <a:endParaRPr lang="en-US" dirty="0"/>
          </a:p>
          <a:p>
            <a:endParaRPr lang="en-US" dirty="0"/>
          </a:p>
        </p:txBody>
      </p:sp>
      <p:sp>
        <p:nvSpPr>
          <p:cNvPr id="4" name="Text Placeholder 3">
            <a:extLst>
              <a:ext uri="{FF2B5EF4-FFF2-40B4-BE49-F238E27FC236}">
                <a16:creationId xmlns:a16="http://schemas.microsoft.com/office/drawing/2014/main" id="{1E9F5295-143D-AE4E-9BF3-3DA58FA69AD1}"/>
              </a:ext>
            </a:extLst>
          </p:cNvPr>
          <p:cNvSpPr>
            <a:spLocks noGrp="1"/>
          </p:cNvSpPr>
          <p:nvPr>
            <p:ph type="body" sz="quarter" idx="10"/>
          </p:nvPr>
        </p:nvSpPr>
        <p:spPr/>
        <p:txBody>
          <a:bodyPr/>
          <a:lstStyle/>
          <a:p>
            <a:r>
              <a:rPr lang="en-US" dirty="0"/>
              <a:t>DATE OF PHB&amp;S COMMITTEE MEETING</a:t>
            </a:r>
          </a:p>
        </p:txBody>
      </p:sp>
      <p:sp>
        <p:nvSpPr>
          <p:cNvPr id="5" name="Text Placeholder 4">
            <a:extLst>
              <a:ext uri="{FF2B5EF4-FFF2-40B4-BE49-F238E27FC236}">
                <a16:creationId xmlns:a16="http://schemas.microsoft.com/office/drawing/2014/main" id="{FD2C4807-D82C-B241-B47B-DAB0E118937A}"/>
              </a:ext>
            </a:extLst>
          </p:cNvPr>
          <p:cNvSpPr>
            <a:spLocks noGrp="1"/>
          </p:cNvSpPr>
          <p:nvPr>
            <p:ph type="body" sz="quarter" idx="11"/>
          </p:nvPr>
        </p:nvSpPr>
        <p:spPr/>
        <p:txBody>
          <a:bodyPr/>
          <a:lstStyle/>
          <a:p>
            <a:r>
              <a:rPr lang="en-US" sz="1800" dirty="0"/>
              <a:t>SCHEMATIC DESIGN</a:t>
            </a:r>
          </a:p>
        </p:txBody>
      </p:sp>
    </p:spTree>
    <p:extLst>
      <p:ext uri="{BB962C8B-B14F-4D97-AF65-F5344CB8AC3E}">
        <p14:creationId xmlns:p14="http://schemas.microsoft.com/office/powerpoint/2010/main" val="4175007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603F15C-9753-BE40-A1C5-C906F1D00435}"/>
              </a:ext>
            </a:extLst>
          </p:cNvPr>
          <p:cNvSpPr>
            <a:spLocks noGrp="1"/>
          </p:cNvSpPr>
          <p:nvPr>
            <p:ph type="body" sz="quarter" idx="19"/>
          </p:nvPr>
        </p:nvSpPr>
        <p:spPr>
          <a:xfrm>
            <a:off x="243529" y="1422790"/>
            <a:ext cx="10697361" cy="4858267"/>
          </a:xfrm>
        </p:spPr>
        <p:txBody>
          <a:bodyPr/>
          <a:lstStyle/>
          <a:p>
            <a:pPr marL="228600" indent="-219075">
              <a:buFont typeface="Arial" panose="020B0604020202020204" pitchFamily="34" charset="0"/>
              <a:buChar char="•"/>
            </a:pPr>
            <a:r>
              <a:rPr lang="en-US" sz="2800" b="1" dirty="0"/>
              <a:t>DO NOT INCLUDE FLOORPLANS</a:t>
            </a:r>
          </a:p>
          <a:p>
            <a:pPr marL="228600" indent="-219075">
              <a:buFont typeface="Arial" panose="020B0604020202020204" pitchFamily="34" charset="0"/>
              <a:buChar char="•"/>
            </a:pPr>
            <a:r>
              <a:rPr lang="en-US" sz="1600" dirty="0"/>
              <a:t>Use this template as a guide to build your presentation. Not all slides may be applicable to your project, and additional slides may still be needed.</a:t>
            </a:r>
            <a:br>
              <a:rPr lang="en-US" sz="1600" dirty="0"/>
            </a:br>
            <a:endParaRPr lang="en-US" sz="1600" dirty="0"/>
          </a:p>
          <a:p>
            <a:pPr marL="228600" indent="-219075">
              <a:buFont typeface="Arial" panose="020B0604020202020204" pitchFamily="34" charset="0"/>
              <a:buChar char="•"/>
            </a:pPr>
            <a:r>
              <a:rPr lang="en-US" sz="1600" dirty="0"/>
              <a:t>Read the suggestions in the ‘Notes’ section to help develop the content for each slide.</a:t>
            </a:r>
            <a:br>
              <a:rPr lang="en-US" sz="1600" dirty="0"/>
            </a:br>
            <a:endParaRPr lang="en-US" sz="1600" dirty="0"/>
          </a:p>
          <a:p>
            <a:pPr marL="228600" indent="-219075">
              <a:buFont typeface="Arial" panose="020B0604020202020204" pitchFamily="34" charset="0"/>
              <a:buChar char="•"/>
            </a:pPr>
            <a:r>
              <a:rPr lang="en-US" sz="1600" dirty="0"/>
              <a:t>During the </a:t>
            </a:r>
            <a:r>
              <a:rPr lang="en-US" sz="1600" dirty="0">
                <a:solidFill>
                  <a:srgbClr val="0020A5"/>
                </a:solidFill>
              </a:rPr>
              <a:t>Schematic Design</a:t>
            </a:r>
            <a:r>
              <a:rPr lang="en-US" sz="1600" dirty="0"/>
              <a:t> </a:t>
            </a:r>
            <a:r>
              <a:rPr lang="en-US" sz="1600" dirty="0">
                <a:solidFill>
                  <a:srgbClr val="0020A5"/>
                </a:solidFill>
              </a:rPr>
              <a:t>phase</a:t>
            </a:r>
            <a:r>
              <a:rPr lang="en-US" sz="1600" dirty="0"/>
              <a:t> of Major Projects, the committee is reviewing the general </a:t>
            </a:r>
            <a:r>
              <a:rPr lang="en-US" sz="1600" b="1" dirty="0"/>
              <a:t>Building Footprint </a:t>
            </a:r>
            <a:r>
              <a:rPr lang="en-US" sz="1600" dirty="0"/>
              <a:t>and </a:t>
            </a:r>
            <a:r>
              <a:rPr lang="en-US" sz="1600" b="1" dirty="0"/>
              <a:t>Site Layout, </a:t>
            </a:r>
            <a:r>
              <a:rPr lang="en-US" sz="1600" dirty="0"/>
              <a:t>as well as Historic Building</a:t>
            </a:r>
            <a:r>
              <a:rPr lang="en-US" sz="1600" b="1" dirty="0"/>
              <a:t> Rehabilitation Plans</a:t>
            </a:r>
            <a:br>
              <a:rPr lang="en-US" sz="1600" dirty="0"/>
            </a:br>
            <a:endParaRPr lang="en-US" sz="1600" dirty="0"/>
          </a:p>
          <a:p>
            <a:pPr marL="228600" indent="-219075">
              <a:buFont typeface="Arial" panose="020B0604020202020204" pitchFamily="34" charset="0"/>
              <a:buChar char="•"/>
            </a:pPr>
            <a:r>
              <a:rPr lang="en-US" sz="1600" dirty="0"/>
              <a:t>Throughout the template, refer the resources below to assist with answering questions:</a:t>
            </a:r>
            <a:endParaRPr lang="en-US" sz="1600" dirty="0">
              <a:solidFill>
                <a:srgbClr val="0020A5"/>
              </a:solidFill>
            </a:endParaRPr>
          </a:p>
          <a:p>
            <a:pPr marL="398463" lvl="4" indent="-219075"/>
            <a:endParaRPr lang="en-US" sz="1400" dirty="0">
              <a:solidFill>
                <a:srgbClr val="0020A5"/>
              </a:solidFill>
            </a:endParaRPr>
          </a:p>
          <a:p>
            <a:pPr marL="9525"/>
            <a:endParaRPr lang="en-US" dirty="0"/>
          </a:p>
        </p:txBody>
      </p:sp>
      <p:sp>
        <p:nvSpPr>
          <p:cNvPr id="5" name="Title 4">
            <a:extLst>
              <a:ext uri="{FF2B5EF4-FFF2-40B4-BE49-F238E27FC236}">
                <a16:creationId xmlns:a16="http://schemas.microsoft.com/office/drawing/2014/main" id="{94DF56A5-02B0-F24E-9F78-0734E49F6FAD}"/>
              </a:ext>
            </a:extLst>
          </p:cNvPr>
          <p:cNvSpPr>
            <a:spLocks noGrp="1"/>
          </p:cNvSpPr>
          <p:nvPr>
            <p:ph type="title"/>
          </p:nvPr>
        </p:nvSpPr>
        <p:spPr/>
        <p:txBody>
          <a:bodyPr/>
          <a:lstStyle/>
          <a:p>
            <a:r>
              <a:rPr lang="en-US" dirty="0"/>
              <a:t>PRESENTATION GUIDELINES</a:t>
            </a:r>
          </a:p>
        </p:txBody>
      </p:sp>
      <p:graphicFrame>
        <p:nvGraphicFramePr>
          <p:cNvPr id="2" name="Table 1">
            <a:extLst>
              <a:ext uri="{FF2B5EF4-FFF2-40B4-BE49-F238E27FC236}">
                <a16:creationId xmlns:a16="http://schemas.microsoft.com/office/drawing/2014/main" id="{109E6253-5C80-3905-5D9E-60FE42EE3D78}"/>
              </a:ext>
            </a:extLst>
          </p:cNvPr>
          <p:cNvGraphicFramePr>
            <a:graphicFrameLocks noGrp="1"/>
          </p:cNvGraphicFramePr>
          <p:nvPr>
            <p:extLst>
              <p:ext uri="{D42A27DB-BD31-4B8C-83A1-F6EECF244321}">
                <p14:modId xmlns:p14="http://schemas.microsoft.com/office/powerpoint/2010/main" val="3053935816"/>
              </p:ext>
            </p:extLst>
          </p:nvPr>
        </p:nvGraphicFramePr>
        <p:xfrm>
          <a:off x="427439" y="4490387"/>
          <a:ext cx="9805642" cy="1493520"/>
        </p:xfrm>
        <a:graphic>
          <a:graphicData uri="http://schemas.openxmlformats.org/drawingml/2006/table">
            <a:tbl>
              <a:tblPr firstRow="1" bandRow="1">
                <a:tableStyleId>{5C22544A-7EE6-4342-B048-85BDC9FD1C3A}</a:tableStyleId>
              </a:tblPr>
              <a:tblGrid>
                <a:gridCol w="4902821">
                  <a:extLst>
                    <a:ext uri="{9D8B030D-6E8A-4147-A177-3AD203B41FA5}">
                      <a16:colId xmlns:a16="http://schemas.microsoft.com/office/drawing/2014/main" val="4289078157"/>
                    </a:ext>
                  </a:extLst>
                </a:gridCol>
                <a:gridCol w="4902821">
                  <a:extLst>
                    <a:ext uri="{9D8B030D-6E8A-4147-A177-3AD203B41FA5}">
                      <a16:colId xmlns:a16="http://schemas.microsoft.com/office/drawing/2014/main" val="3705393825"/>
                    </a:ext>
                  </a:extLst>
                </a:gridCol>
              </a:tblGrid>
              <a:tr h="487680">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dirty="0">
                          <a:solidFill>
                            <a:schemeClr val="accent2"/>
                          </a:solidFill>
                          <a:latin typeface="+mn-lt"/>
                          <a:hlinkClick r:id="rId3">
                            <a:extLst>
                              <a:ext uri="{A12FA001-AC4F-418D-AE19-62706E023703}">
                                <ahyp:hlinkClr xmlns:ahyp="http://schemas.microsoft.com/office/drawing/2018/hyperlinkcolor" val="tx"/>
                              </a:ext>
                            </a:extLst>
                          </a:hlinkClick>
                        </a:rPr>
                        <a:t>Historic District &amp; Archaeology</a:t>
                      </a:r>
                      <a:endParaRPr lang="en-US" sz="1400" b="0" dirty="0">
                        <a:solidFill>
                          <a:schemeClr val="accent2"/>
                        </a:solidFill>
                        <a:latin typeface="+mn-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indent="-171450" algn="l">
                        <a:buFont typeface="Arial" panose="020B0604020202020204" pitchFamily="34" charset="0"/>
                        <a:buChar char="•"/>
                      </a:pPr>
                      <a:r>
                        <a:rPr lang="en-US" sz="1400" b="0" dirty="0">
                          <a:solidFill>
                            <a:schemeClr val="accent2"/>
                          </a:solidFill>
                          <a:latin typeface="+mn-lt"/>
                          <a:hlinkClick r:id="rId4">
                            <a:extLst>
                              <a:ext uri="{A12FA001-AC4F-418D-AE19-62706E023703}">
                                <ahyp:hlinkClr xmlns:ahyp="http://schemas.microsoft.com/office/drawing/2018/hyperlinkcolor" val="tx"/>
                              </a:ext>
                            </a:extLst>
                          </a:hlinkClick>
                        </a:rPr>
                        <a:t>About the PHB&amp;S Committee</a:t>
                      </a:r>
                      <a:endParaRPr lang="en-US" sz="1400" b="0" dirty="0">
                        <a:solidFill>
                          <a:schemeClr val="accent2"/>
                        </a:solidFill>
                        <a:latin typeface="+mn-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76978687"/>
                  </a:ext>
                </a:extLst>
              </a:tr>
              <a:tr h="487680">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dirty="0">
                          <a:solidFill>
                            <a:schemeClr val="accent2"/>
                          </a:solidFill>
                          <a:latin typeface="+mn-lt"/>
                          <a:hlinkClick r:id="rId5">
                            <a:extLst>
                              <a:ext uri="{A12FA001-AC4F-418D-AE19-62706E023703}">
                                <ahyp:hlinkClr xmlns:ahyp="http://schemas.microsoft.com/office/drawing/2018/hyperlinkcolor" val="tx"/>
                              </a:ext>
                            </a:extLst>
                          </a:hlinkClick>
                        </a:rPr>
                        <a:t>Campus Master Plan</a:t>
                      </a:r>
                      <a:endParaRPr lang="en-US" sz="1400" b="0" dirty="0">
                        <a:solidFill>
                          <a:schemeClr val="accent2"/>
                        </a:solidFill>
                        <a:latin typeface="+mn-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dirty="0">
                          <a:solidFill>
                            <a:schemeClr val="accent2"/>
                          </a:solidFill>
                          <a:latin typeface="+mn-lt"/>
                          <a:hlinkClick r:id="rId6">
                            <a:extLst>
                              <a:ext uri="{A12FA001-AC4F-418D-AE19-62706E023703}">
                                <ahyp:hlinkClr xmlns:ahyp="http://schemas.microsoft.com/office/drawing/2018/hyperlinkcolor" val="tx"/>
                              </a:ext>
                            </a:extLst>
                          </a:hlinkClick>
                        </a:rPr>
                        <a:t>Campus Design Guidelines</a:t>
                      </a:r>
                      <a:endParaRPr lang="en-US" sz="1400" b="0" dirty="0">
                        <a:solidFill>
                          <a:schemeClr val="accent2"/>
                        </a:solidFill>
                        <a:latin typeface="+mn-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40371343"/>
                  </a:ext>
                </a:extLst>
              </a:tr>
              <a:tr h="487680">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dirty="0">
                          <a:solidFill>
                            <a:schemeClr val="accent2"/>
                          </a:solidFill>
                          <a:latin typeface="+mn-lt"/>
                          <a:hlinkClick r:id="rId7">
                            <a:extLst>
                              <a:ext uri="{A12FA001-AC4F-418D-AE19-62706E023703}">
                                <ahyp:hlinkClr xmlns:ahyp="http://schemas.microsoft.com/office/drawing/2018/hyperlinkcolor" val="tx"/>
                              </a:ext>
                            </a:extLst>
                          </a:hlinkClick>
                        </a:rPr>
                        <a:t>The Secretary of the Interior’s Guidelines on Sustainability for Rehabilitating Historic Buildings</a:t>
                      </a:r>
                      <a:endParaRPr lang="en-US" sz="1400" b="0" dirty="0">
                        <a:solidFill>
                          <a:schemeClr val="accent2"/>
                        </a:solidFill>
                        <a:latin typeface="+mn-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dirty="0">
                          <a:solidFill>
                            <a:schemeClr val="accent2"/>
                          </a:solidFill>
                          <a:latin typeface="+mn-lt"/>
                          <a:hlinkClick r:id="rId8">
                            <a:extLst>
                              <a:ext uri="{A12FA001-AC4F-418D-AE19-62706E023703}">
                                <ahyp:hlinkClr xmlns:ahyp="http://schemas.microsoft.com/office/drawing/2018/hyperlinkcolor" val="tx"/>
                              </a:ext>
                            </a:extLst>
                          </a:hlinkClick>
                        </a:rPr>
                        <a:t>Secretary of the Interior’s Standards for the Treatment of Historic Properties</a:t>
                      </a:r>
                      <a:endParaRPr lang="en-US" sz="1400" b="0" dirty="0">
                        <a:solidFill>
                          <a:schemeClr val="accent2"/>
                        </a:solidFill>
                        <a:latin typeface="+mn-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2860542"/>
                  </a:ext>
                </a:extLst>
              </a:tr>
            </a:tbl>
          </a:graphicData>
        </a:graphic>
      </p:graphicFrame>
    </p:spTree>
    <p:extLst>
      <p:ext uri="{BB962C8B-B14F-4D97-AF65-F5344CB8AC3E}">
        <p14:creationId xmlns:p14="http://schemas.microsoft.com/office/powerpoint/2010/main" val="3925706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EEAF693-5E51-A84B-8702-0061129C0DFA}"/>
              </a:ext>
            </a:extLst>
          </p:cNvPr>
          <p:cNvSpPr>
            <a:spLocks noGrp="1"/>
          </p:cNvSpPr>
          <p:nvPr>
            <p:ph type="body" sz="quarter" idx="18"/>
          </p:nvPr>
        </p:nvSpPr>
        <p:spPr>
          <a:xfrm>
            <a:off x="243529" y="1651828"/>
            <a:ext cx="5827071" cy="413340"/>
          </a:xfrm>
        </p:spPr>
        <p:txBody>
          <a:bodyPr/>
          <a:lstStyle/>
          <a:p>
            <a:r>
              <a:rPr lang="en-US" dirty="0"/>
              <a:t>Project Overview</a:t>
            </a:r>
          </a:p>
          <a:p>
            <a:endParaRPr lang="en-US" dirty="0"/>
          </a:p>
        </p:txBody>
      </p:sp>
      <p:sp>
        <p:nvSpPr>
          <p:cNvPr id="3" name="Text Placeholder 2">
            <a:extLst>
              <a:ext uri="{FF2B5EF4-FFF2-40B4-BE49-F238E27FC236}">
                <a16:creationId xmlns:a16="http://schemas.microsoft.com/office/drawing/2014/main" id="{C4E268F7-DA1B-1F4B-BC4F-2B52B797B558}"/>
              </a:ext>
            </a:extLst>
          </p:cNvPr>
          <p:cNvSpPr>
            <a:spLocks noGrp="1"/>
          </p:cNvSpPr>
          <p:nvPr>
            <p:ph type="body" sz="quarter" idx="19"/>
          </p:nvPr>
        </p:nvSpPr>
        <p:spPr/>
        <p:txBody>
          <a:bodyPr/>
          <a:lstStyle/>
          <a:p>
            <a:pPr marL="228600" indent="-219075">
              <a:spcAft>
                <a:spcPts val="1000"/>
              </a:spcAft>
              <a:buFont typeface="Arial" panose="020B0604020202020204" pitchFamily="34" charset="0"/>
              <a:buChar char="•"/>
            </a:pPr>
            <a:r>
              <a:rPr lang="en-US" dirty="0"/>
              <a:t>Example: The project is located at the southeast corner of Gale Lemerand Drive and Stadium Road, which is in the Historic Impact Area</a:t>
            </a:r>
          </a:p>
          <a:p>
            <a:pPr marL="228600" indent="-219075">
              <a:spcAft>
                <a:spcPts val="1000"/>
              </a:spcAft>
              <a:buFont typeface="Arial" panose="020B0604020202020204" pitchFamily="34" charset="0"/>
              <a:buChar char="•"/>
            </a:pPr>
            <a:r>
              <a:rPr lang="en-US" dirty="0"/>
              <a:t>Example: The scope of this project is to build a 4,000 SF addition and renovate the existing building</a:t>
            </a:r>
          </a:p>
          <a:p>
            <a:pPr marL="228600" indent="-219075">
              <a:spcAft>
                <a:spcPts val="1000"/>
              </a:spcAft>
              <a:buFont typeface="Arial" panose="020B0604020202020204" pitchFamily="34" charset="0"/>
              <a:buChar char="•"/>
            </a:pPr>
            <a:r>
              <a:rPr lang="en-US" dirty="0"/>
              <a:t>Example: The purpose of the project is..</a:t>
            </a:r>
          </a:p>
          <a:p>
            <a:pPr marL="228600" indent="-219075">
              <a:spcAft>
                <a:spcPts val="1000"/>
              </a:spcAft>
              <a:buFont typeface="Arial" panose="020B0604020202020204" pitchFamily="34" charset="0"/>
              <a:buChar char="•"/>
            </a:pPr>
            <a:r>
              <a:rPr lang="en-US" dirty="0"/>
              <a:t>Example: This project previously came to the PHB&amp;S committee on..</a:t>
            </a:r>
          </a:p>
        </p:txBody>
      </p:sp>
      <p:sp>
        <p:nvSpPr>
          <p:cNvPr id="4" name="Text Placeholder 3">
            <a:extLst>
              <a:ext uri="{FF2B5EF4-FFF2-40B4-BE49-F238E27FC236}">
                <a16:creationId xmlns:a16="http://schemas.microsoft.com/office/drawing/2014/main" id="{0D5236C0-70B4-AA4F-AC1D-0EBF0D48DD6D}"/>
              </a:ext>
            </a:extLst>
          </p:cNvPr>
          <p:cNvSpPr>
            <a:spLocks noGrp="1"/>
          </p:cNvSpPr>
          <p:nvPr>
            <p:ph type="body" sz="quarter" idx="20"/>
          </p:nvPr>
        </p:nvSpPr>
        <p:spPr>
          <a:xfrm>
            <a:off x="6097651" y="1651828"/>
            <a:ext cx="5521325" cy="4944235"/>
          </a:xfrm>
        </p:spPr>
        <p:txBody>
          <a:bodyPr/>
          <a:lstStyle/>
          <a:p>
            <a:pPr marL="9525" algn="ctr"/>
            <a:br>
              <a:rPr lang="en-US" dirty="0"/>
            </a:br>
            <a:br>
              <a:rPr lang="en-US" dirty="0"/>
            </a:br>
            <a:br>
              <a:rPr lang="en-US" dirty="0"/>
            </a:br>
            <a:br>
              <a:rPr lang="en-US" dirty="0"/>
            </a:br>
            <a:br>
              <a:rPr lang="en-US" dirty="0"/>
            </a:br>
            <a:br>
              <a:rPr lang="en-US" dirty="0"/>
            </a:br>
            <a:br>
              <a:rPr lang="en-US" i="1" dirty="0">
                <a:solidFill>
                  <a:srgbClr val="FA4616"/>
                </a:solidFill>
              </a:rPr>
            </a:br>
            <a:r>
              <a:rPr lang="en-US" i="1" dirty="0">
                <a:solidFill>
                  <a:srgbClr val="FA4616"/>
                </a:solidFill>
              </a:rPr>
              <a:t>Use this space to provide an Aerial Map showing the projects location.</a:t>
            </a:r>
          </a:p>
          <a:p>
            <a:pPr marL="354012" indent="-342900">
              <a:buFont typeface="Arial" panose="020B0604020202020204" pitchFamily="34" charset="0"/>
              <a:buChar char="•"/>
            </a:pPr>
            <a:endParaRPr lang="en-US" dirty="0"/>
          </a:p>
          <a:p>
            <a:pPr marL="354012" indent="-342900">
              <a:buFont typeface="Arial" panose="020B0604020202020204" pitchFamily="34" charset="0"/>
              <a:buChar char="•"/>
            </a:pPr>
            <a:endParaRPr lang="en-US" dirty="0"/>
          </a:p>
        </p:txBody>
      </p:sp>
      <p:sp>
        <p:nvSpPr>
          <p:cNvPr id="5" name="Title 4">
            <a:extLst>
              <a:ext uri="{FF2B5EF4-FFF2-40B4-BE49-F238E27FC236}">
                <a16:creationId xmlns:a16="http://schemas.microsoft.com/office/drawing/2014/main" id="{8CBD61F2-2623-8A47-B0BB-295F4F451BF3}"/>
              </a:ext>
            </a:extLst>
          </p:cNvPr>
          <p:cNvSpPr>
            <a:spLocks noGrp="1"/>
          </p:cNvSpPr>
          <p:nvPr>
            <p:ph type="title"/>
          </p:nvPr>
        </p:nvSpPr>
        <p:spPr/>
        <p:txBody>
          <a:bodyPr/>
          <a:lstStyle/>
          <a:p>
            <a:r>
              <a:rPr lang="en-US" dirty="0"/>
              <a:t>PROJECT NUMBER &amp; NAME</a:t>
            </a:r>
          </a:p>
        </p:txBody>
      </p:sp>
    </p:spTree>
    <p:extLst>
      <p:ext uri="{BB962C8B-B14F-4D97-AF65-F5344CB8AC3E}">
        <p14:creationId xmlns:p14="http://schemas.microsoft.com/office/powerpoint/2010/main" val="122531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EEAF693-5E51-A84B-8702-0061129C0DFA}"/>
              </a:ext>
            </a:extLst>
          </p:cNvPr>
          <p:cNvSpPr>
            <a:spLocks noGrp="1"/>
          </p:cNvSpPr>
          <p:nvPr>
            <p:ph type="body" sz="quarter" idx="18"/>
          </p:nvPr>
        </p:nvSpPr>
        <p:spPr>
          <a:xfrm>
            <a:off x="243529" y="1651828"/>
            <a:ext cx="5827071" cy="413340"/>
          </a:xfrm>
        </p:spPr>
        <p:txBody>
          <a:bodyPr/>
          <a:lstStyle/>
          <a:p>
            <a:r>
              <a:rPr lang="en-US" dirty="0"/>
              <a:t>Site Plan</a:t>
            </a:r>
          </a:p>
          <a:p>
            <a:endParaRPr lang="en-US" dirty="0"/>
          </a:p>
        </p:txBody>
      </p:sp>
      <p:sp>
        <p:nvSpPr>
          <p:cNvPr id="3" name="Text Placeholder 2">
            <a:extLst>
              <a:ext uri="{FF2B5EF4-FFF2-40B4-BE49-F238E27FC236}">
                <a16:creationId xmlns:a16="http://schemas.microsoft.com/office/drawing/2014/main" id="{C4E268F7-DA1B-1F4B-BC4F-2B52B797B558}"/>
              </a:ext>
            </a:extLst>
          </p:cNvPr>
          <p:cNvSpPr>
            <a:spLocks noGrp="1"/>
          </p:cNvSpPr>
          <p:nvPr>
            <p:ph type="body" sz="quarter" idx="19"/>
          </p:nvPr>
        </p:nvSpPr>
        <p:spPr>
          <a:xfrm>
            <a:off x="243530" y="2730500"/>
            <a:ext cx="4366972" cy="3865563"/>
          </a:xfrm>
        </p:spPr>
        <p:txBody>
          <a:bodyPr/>
          <a:lstStyle/>
          <a:p>
            <a:pPr marL="228600" indent="-219075">
              <a:spcAft>
                <a:spcPts val="1000"/>
              </a:spcAft>
              <a:buFont typeface="Arial" panose="020B0604020202020204" pitchFamily="34" charset="0"/>
              <a:buChar char="•"/>
            </a:pPr>
            <a:r>
              <a:rPr lang="en-US" dirty="0"/>
              <a:t>Example: The placement for the building on the project site was determined by..</a:t>
            </a:r>
          </a:p>
          <a:p>
            <a:pPr marL="228600" indent="-219075">
              <a:spcAft>
                <a:spcPts val="1000"/>
              </a:spcAft>
              <a:buFont typeface="Arial" panose="020B0604020202020204" pitchFamily="34" charset="0"/>
              <a:buChar char="•"/>
            </a:pPr>
            <a:r>
              <a:rPr lang="en-US" dirty="0"/>
              <a:t>Example: The site layout is cohesive with surrounding areas because..	</a:t>
            </a:r>
          </a:p>
          <a:p>
            <a:pPr marL="228600" indent="-219075">
              <a:spcAft>
                <a:spcPts val="1000"/>
              </a:spcAft>
              <a:buFont typeface="Arial" panose="020B0604020202020204" pitchFamily="34" charset="0"/>
              <a:buChar char="•"/>
            </a:pPr>
            <a:r>
              <a:rPr lang="en-US" dirty="0"/>
              <a:t>Example: The LVL committee reviewed and approved the tree impacts on..</a:t>
            </a:r>
          </a:p>
        </p:txBody>
      </p:sp>
      <p:sp>
        <p:nvSpPr>
          <p:cNvPr id="4" name="Text Placeholder 3">
            <a:extLst>
              <a:ext uri="{FF2B5EF4-FFF2-40B4-BE49-F238E27FC236}">
                <a16:creationId xmlns:a16="http://schemas.microsoft.com/office/drawing/2014/main" id="{0D5236C0-70B4-AA4F-AC1D-0EBF0D48DD6D}"/>
              </a:ext>
            </a:extLst>
          </p:cNvPr>
          <p:cNvSpPr>
            <a:spLocks noGrp="1"/>
          </p:cNvSpPr>
          <p:nvPr>
            <p:ph type="body" sz="quarter" idx="20"/>
          </p:nvPr>
        </p:nvSpPr>
        <p:spPr>
          <a:xfrm>
            <a:off x="5168767" y="1651828"/>
            <a:ext cx="6450210" cy="4944235"/>
          </a:xfrm>
        </p:spPr>
        <p:txBody>
          <a:bodyPr/>
          <a:lstStyle/>
          <a:p>
            <a:pPr marL="9525" algn="ctr"/>
            <a:br>
              <a:rPr lang="en-US" dirty="0"/>
            </a:br>
            <a:br>
              <a:rPr lang="en-US" dirty="0"/>
            </a:br>
            <a:br>
              <a:rPr lang="en-US" dirty="0"/>
            </a:br>
            <a:br>
              <a:rPr lang="en-US" dirty="0"/>
            </a:br>
            <a:br>
              <a:rPr lang="en-US" dirty="0"/>
            </a:br>
            <a:br>
              <a:rPr lang="en-US" dirty="0"/>
            </a:br>
            <a:br>
              <a:rPr lang="en-US" dirty="0"/>
            </a:br>
            <a:r>
              <a:rPr lang="en-US" i="1" dirty="0">
                <a:solidFill>
                  <a:srgbClr val="FA4616"/>
                </a:solidFill>
              </a:rPr>
              <a:t>Use this space to provide the site plan</a:t>
            </a:r>
          </a:p>
          <a:p>
            <a:pPr marL="354012" indent="-342900">
              <a:buFont typeface="Arial" panose="020B0604020202020204" pitchFamily="34" charset="0"/>
              <a:buChar char="•"/>
            </a:pPr>
            <a:endParaRPr lang="en-US" dirty="0"/>
          </a:p>
        </p:txBody>
      </p:sp>
      <p:sp>
        <p:nvSpPr>
          <p:cNvPr id="5" name="Title 4">
            <a:extLst>
              <a:ext uri="{FF2B5EF4-FFF2-40B4-BE49-F238E27FC236}">
                <a16:creationId xmlns:a16="http://schemas.microsoft.com/office/drawing/2014/main" id="{8CBD61F2-2623-8A47-B0BB-295F4F451BF3}"/>
              </a:ext>
            </a:extLst>
          </p:cNvPr>
          <p:cNvSpPr>
            <a:spLocks noGrp="1"/>
          </p:cNvSpPr>
          <p:nvPr>
            <p:ph type="title"/>
          </p:nvPr>
        </p:nvSpPr>
        <p:spPr/>
        <p:txBody>
          <a:bodyPr/>
          <a:lstStyle/>
          <a:p>
            <a:r>
              <a:rPr lang="en-US" dirty="0"/>
              <a:t>PROJECT NUMBER &amp; NAME</a:t>
            </a:r>
          </a:p>
        </p:txBody>
      </p:sp>
    </p:spTree>
    <p:extLst>
      <p:ext uri="{BB962C8B-B14F-4D97-AF65-F5344CB8AC3E}">
        <p14:creationId xmlns:p14="http://schemas.microsoft.com/office/powerpoint/2010/main" val="2106725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EEAF693-5E51-A84B-8702-0061129C0DFA}"/>
              </a:ext>
            </a:extLst>
          </p:cNvPr>
          <p:cNvSpPr>
            <a:spLocks noGrp="1"/>
          </p:cNvSpPr>
          <p:nvPr>
            <p:ph type="body" sz="quarter" idx="18"/>
          </p:nvPr>
        </p:nvSpPr>
        <p:spPr>
          <a:xfrm>
            <a:off x="243529" y="1651828"/>
            <a:ext cx="5827071" cy="413340"/>
          </a:xfrm>
        </p:spPr>
        <p:txBody>
          <a:bodyPr/>
          <a:lstStyle/>
          <a:p>
            <a:r>
              <a:rPr lang="en-US" dirty="0"/>
              <a:t>Building Design</a:t>
            </a:r>
          </a:p>
          <a:p>
            <a:endParaRPr lang="en-US" dirty="0"/>
          </a:p>
        </p:txBody>
      </p:sp>
      <p:sp>
        <p:nvSpPr>
          <p:cNvPr id="3" name="Text Placeholder 2">
            <a:extLst>
              <a:ext uri="{FF2B5EF4-FFF2-40B4-BE49-F238E27FC236}">
                <a16:creationId xmlns:a16="http://schemas.microsoft.com/office/drawing/2014/main" id="{C4E268F7-DA1B-1F4B-BC4F-2B52B797B558}"/>
              </a:ext>
            </a:extLst>
          </p:cNvPr>
          <p:cNvSpPr>
            <a:spLocks noGrp="1"/>
          </p:cNvSpPr>
          <p:nvPr>
            <p:ph type="body" sz="quarter" idx="19"/>
          </p:nvPr>
        </p:nvSpPr>
        <p:spPr>
          <a:xfrm>
            <a:off x="243530" y="2730500"/>
            <a:ext cx="4366972" cy="3865563"/>
          </a:xfrm>
        </p:spPr>
        <p:txBody>
          <a:bodyPr/>
          <a:lstStyle/>
          <a:p>
            <a:pPr marL="228600" indent="-219075">
              <a:spcAft>
                <a:spcPts val="1000"/>
              </a:spcAft>
              <a:buFont typeface="Arial" panose="020B0604020202020204" pitchFamily="34" charset="0"/>
              <a:buChar char="•"/>
            </a:pPr>
            <a:r>
              <a:rPr lang="en-US" dirty="0"/>
              <a:t>Example: The building will be three stories tall and is incorporating red brick, cast stone and clay tiles on the roof</a:t>
            </a:r>
          </a:p>
          <a:p>
            <a:pPr marL="228600" indent="-219075">
              <a:spcAft>
                <a:spcPts val="1000"/>
              </a:spcAft>
              <a:buFont typeface="Arial" panose="020B0604020202020204" pitchFamily="34" charset="0"/>
              <a:buChar char="•"/>
            </a:pPr>
            <a:r>
              <a:rPr lang="en-US" dirty="0"/>
              <a:t>Example: The committee was concerned that the character defining arched entryway would be impacted by the rehabilitation project, and the design team modified the design ensure it would be preserved.</a:t>
            </a:r>
          </a:p>
        </p:txBody>
      </p:sp>
      <p:sp>
        <p:nvSpPr>
          <p:cNvPr id="4" name="Text Placeholder 3">
            <a:extLst>
              <a:ext uri="{FF2B5EF4-FFF2-40B4-BE49-F238E27FC236}">
                <a16:creationId xmlns:a16="http://schemas.microsoft.com/office/drawing/2014/main" id="{0D5236C0-70B4-AA4F-AC1D-0EBF0D48DD6D}"/>
              </a:ext>
            </a:extLst>
          </p:cNvPr>
          <p:cNvSpPr>
            <a:spLocks noGrp="1"/>
          </p:cNvSpPr>
          <p:nvPr>
            <p:ph type="body" sz="quarter" idx="20"/>
          </p:nvPr>
        </p:nvSpPr>
        <p:spPr>
          <a:xfrm>
            <a:off x="5168767" y="1651828"/>
            <a:ext cx="6450210" cy="4944235"/>
          </a:xfrm>
        </p:spPr>
        <p:txBody>
          <a:bodyPr/>
          <a:lstStyle/>
          <a:p>
            <a:pPr marL="9525" algn="ctr"/>
            <a:br>
              <a:rPr lang="en-US" dirty="0"/>
            </a:br>
            <a:br>
              <a:rPr lang="en-US" dirty="0"/>
            </a:br>
            <a:br>
              <a:rPr lang="en-US" dirty="0"/>
            </a:br>
            <a:br>
              <a:rPr lang="en-US" dirty="0"/>
            </a:br>
            <a:br>
              <a:rPr lang="en-US" dirty="0"/>
            </a:br>
            <a:br>
              <a:rPr lang="en-US" dirty="0"/>
            </a:br>
            <a:br>
              <a:rPr lang="en-US" dirty="0"/>
            </a:br>
            <a:r>
              <a:rPr lang="en-US" i="1" dirty="0">
                <a:solidFill>
                  <a:srgbClr val="FA4616"/>
                </a:solidFill>
              </a:rPr>
              <a:t>Use this space to provide a rendering or examples of materials</a:t>
            </a:r>
          </a:p>
          <a:p>
            <a:pPr marL="354012" indent="-342900">
              <a:buFont typeface="Arial" panose="020B0604020202020204" pitchFamily="34" charset="0"/>
              <a:buChar char="•"/>
            </a:pPr>
            <a:endParaRPr lang="en-US" dirty="0"/>
          </a:p>
        </p:txBody>
      </p:sp>
      <p:sp>
        <p:nvSpPr>
          <p:cNvPr id="5" name="Title 4">
            <a:extLst>
              <a:ext uri="{FF2B5EF4-FFF2-40B4-BE49-F238E27FC236}">
                <a16:creationId xmlns:a16="http://schemas.microsoft.com/office/drawing/2014/main" id="{8CBD61F2-2623-8A47-B0BB-295F4F451BF3}"/>
              </a:ext>
            </a:extLst>
          </p:cNvPr>
          <p:cNvSpPr>
            <a:spLocks noGrp="1"/>
          </p:cNvSpPr>
          <p:nvPr>
            <p:ph type="title"/>
          </p:nvPr>
        </p:nvSpPr>
        <p:spPr/>
        <p:txBody>
          <a:bodyPr/>
          <a:lstStyle/>
          <a:p>
            <a:r>
              <a:rPr lang="en-US" dirty="0"/>
              <a:t>PROJECT NUMBER &amp; NAME</a:t>
            </a:r>
          </a:p>
        </p:txBody>
      </p:sp>
    </p:spTree>
    <p:extLst>
      <p:ext uri="{BB962C8B-B14F-4D97-AF65-F5344CB8AC3E}">
        <p14:creationId xmlns:p14="http://schemas.microsoft.com/office/powerpoint/2010/main" val="11095103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FCF946-1A69-5041-9411-6EAC906A37B6}"/>
              </a:ext>
            </a:extLst>
          </p:cNvPr>
          <p:cNvSpPr>
            <a:spLocks noGrp="1"/>
          </p:cNvSpPr>
          <p:nvPr>
            <p:ph type="body" sz="quarter" idx="18"/>
          </p:nvPr>
        </p:nvSpPr>
        <p:spPr>
          <a:xfrm>
            <a:off x="243529" y="1652013"/>
            <a:ext cx="5827071" cy="413340"/>
          </a:xfrm>
        </p:spPr>
        <p:txBody>
          <a:bodyPr/>
          <a:lstStyle/>
          <a:p>
            <a:r>
              <a:rPr lang="en-US" dirty="0"/>
              <a:t>Sustainability</a:t>
            </a:r>
          </a:p>
          <a:p>
            <a:endParaRPr lang="en-US" dirty="0"/>
          </a:p>
        </p:txBody>
      </p:sp>
      <p:sp>
        <p:nvSpPr>
          <p:cNvPr id="3" name="Text Placeholder 2">
            <a:extLst>
              <a:ext uri="{FF2B5EF4-FFF2-40B4-BE49-F238E27FC236}">
                <a16:creationId xmlns:a16="http://schemas.microsoft.com/office/drawing/2014/main" id="{C603F15C-9753-BE40-A1C5-C906F1D00435}"/>
              </a:ext>
            </a:extLst>
          </p:cNvPr>
          <p:cNvSpPr>
            <a:spLocks noGrp="1"/>
          </p:cNvSpPr>
          <p:nvPr>
            <p:ph type="body" sz="quarter" idx="19"/>
          </p:nvPr>
        </p:nvSpPr>
        <p:spPr/>
        <p:txBody>
          <a:bodyPr/>
          <a:lstStyle/>
          <a:p>
            <a:pPr marL="228600" indent="-219075">
              <a:spcAft>
                <a:spcPts val="1000"/>
              </a:spcAft>
              <a:buFont typeface="Arial" panose="020B0604020202020204" pitchFamily="34" charset="0"/>
              <a:buChar char="•"/>
            </a:pPr>
            <a:r>
              <a:rPr lang="en-US" dirty="0"/>
              <a:t>Example: The project will be pursuing LEED Gold</a:t>
            </a:r>
          </a:p>
          <a:p>
            <a:pPr marL="228600" indent="-219075">
              <a:spcAft>
                <a:spcPts val="1000"/>
              </a:spcAft>
              <a:buFont typeface="Arial" panose="020B0604020202020204" pitchFamily="34" charset="0"/>
              <a:buChar char="•"/>
            </a:pPr>
            <a:r>
              <a:rPr lang="en-US" dirty="0"/>
              <a:t>The project utilizes the Secretary of the Interior’s Guidelines on Sustainability for Rehabilitating Historic Buildings</a:t>
            </a:r>
          </a:p>
        </p:txBody>
      </p:sp>
      <p:sp>
        <p:nvSpPr>
          <p:cNvPr id="4" name="Text Placeholder 3">
            <a:extLst>
              <a:ext uri="{FF2B5EF4-FFF2-40B4-BE49-F238E27FC236}">
                <a16:creationId xmlns:a16="http://schemas.microsoft.com/office/drawing/2014/main" id="{795D4367-8E89-6B46-A925-B0C394AC889B}"/>
              </a:ext>
            </a:extLst>
          </p:cNvPr>
          <p:cNvSpPr>
            <a:spLocks noGrp="1"/>
          </p:cNvSpPr>
          <p:nvPr>
            <p:ph type="body" sz="quarter" idx="20"/>
          </p:nvPr>
        </p:nvSpPr>
        <p:spPr>
          <a:xfrm>
            <a:off x="6097651" y="1652014"/>
            <a:ext cx="5521325" cy="4944050"/>
          </a:xfrm>
        </p:spPr>
        <p:txBody>
          <a:bodyPr/>
          <a:lstStyle/>
          <a:p>
            <a:pPr marL="9525" algn="ctr"/>
            <a:br>
              <a:rPr lang="en-US" dirty="0"/>
            </a:br>
            <a:br>
              <a:rPr lang="en-US" dirty="0"/>
            </a:br>
            <a:br>
              <a:rPr lang="en-US" dirty="0"/>
            </a:br>
            <a:br>
              <a:rPr lang="en-US" dirty="0"/>
            </a:br>
            <a:br>
              <a:rPr lang="en-US" dirty="0"/>
            </a:br>
            <a:br>
              <a:rPr lang="en-US" dirty="0"/>
            </a:br>
            <a:br>
              <a:rPr lang="en-US" dirty="0"/>
            </a:br>
            <a:br>
              <a:rPr lang="en-US" i="1" dirty="0">
                <a:solidFill>
                  <a:srgbClr val="FA4616"/>
                </a:solidFill>
              </a:rPr>
            </a:br>
            <a:r>
              <a:rPr lang="en-US" i="1" dirty="0">
                <a:solidFill>
                  <a:srgbClr val="FA4616"/>
                </a:solidFill>
              </a:rPr>
              <a:t>Use this space to provide a photo, rendering, or other applicable graphic</a:t>
            </a:r>
          </a:p>
        </p:txBody>
      </p:sp>
      <p:sp>
        <p:nvSpPr>
          <p:cNvPr id="5" name="Title 4">
            <a:extLst>
              <a:ext uri="{FF2B5EF4-FFF2-40B4-BE49-F238E27FC236}">
                <a16:creationId xmlns:a16="http://schemas.microsoft.com/office/drawing/2014/main" id="{94DF56A5-02B0-F24E-9F78-0734E49F6FAD}"/>
              </a:ext>
            </a:extLst>
          </p:cNvPr>
          <p:cNvSpPr>
            <a:spLocks noGrp="1"/>
          </p:cNvSpPr>
          <p:nvPr>
            <p:ph type="title"/>
          </p:nvPr>
        </p:nvSpPr>
        <p:spPr/>
        <p:txBody>
          <a:bodyPr/>
          <a:lstStyle/>
          <a:p>
            <a:r>
              <a:rPr lang="en-US" dirty="0"/>
              <a:t>PROJECT NUMBER &amp; NAME</a:t>
            </a:r>
          </a:p>
        </p:txBody>
      </p:sp>
    </p:spTree>
    <p:extLst>
      <p:ext uri="{BB962C8B-B14F-4D97-AF65-F5344CB8AC3E}">
        <p14:creationId xmlns:p14="http://schemas.microsoft.com/office/powerpoint/2010/main" val="41862399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CF3121F-FC62-6152-85A6-35B35B5069A4}"/>
              </a:ext>
            </a:extLst>
          </p:cNvPr>
          <p:cNvSpPr>
            <a:spLocks noGrp="1"/>
          </p:cNvSpPr>
          <p:nvPr>
            <p:ph type="body" sz="quarter" idx="18"/>
          </p:nvPr>
        </p:nvSpPr>
        <p:spPr>
          <a:xfrm>
            <a:off x="2509292" y="3106876"/>
            <a:ext cx="9523930" cy="644244"/>
          </a:xfrm>
        </p:spPr>
        <p:txBody>
          <a:bodyPr/>
          <a:lstStyle/>
          <a:p>
            <a:r>
              <a:rPr lang="en-US" sz="3200" b="0" dirty="0">
                <a:latin typeface="Gentona Bold"/>
              </a:rPr>
              <a:t>Example: A motion to approve the project as presented.</a:t>
            </a:r>
          </a:p>
        </p:txBody>
      </p:sp>
      <p:sp>
        <p:nvSpPr>
          <p:cNvPr id="3" name="Text Placeholder 2">
            <a:extLst>
              <a:ext uri="{FF2B5EF4-FFF2-40B4-BE49-F238E27FC236}">
                <a16:creationId xmlns:a16="http://schemas.microsoft.com/office/drawing/2014/main" id="{8AEC1AC4-8BEF-91DA-9942-A698F8731CDF}"/>
              </a:ext>
            </a:extLst>
          </p:cNvPr>
          <p:cNvSpPr>
            <a:spLocks noGrp="1"/>
          </p:cNvSpPr>
          <p:nvPr>
            <p:ph type="body" sz="quarter" idx="19"/>
          </p:nvPr>
        </p:nvSpPr>
        <p:spPr/>
        <p:txBody>
          <a:bodyPr/>
          <a:lstStyle/>
          <a:p>
            <a:r>
              <a:rPr lang="en-US" sz="2400" cap="small" dirty="0"/>
              <a:t>PROJECT NUMBER &amp; NAME</a:t>
            </a:r>
          </a:p>
        </p:txBody>
      </p:sp>
      <p:pic>
        <p:nvPicPr>
          <p:cNvPr id="4" name="Picture 3">
            <a:extLst>
              <a:ext uri="{FF2B5EF4-FFF2-40B4-BE49-F238E27FC236}">
                <a16:creationId xmlns:a16="http://schemas.microsoft.com/office/drawing/2014/main" id="{454F4E57-E8E5-CE51-1E61-12661EECB8E6}"/>
              </a:ext>
            </a:extLst>
          </p:cNvPr>
          <p:cNvPicPr>
            <a:picLocks noChangeAspect="1"/>
          </p:cNvPicPr>
          <p:nvPr/>
        </p:nvPicPr>
        <p:blipFill>
          <a:blip r:embed="rId3"/>
          <a:stretch>
            <a:fillRect/>
          </a:stretch>
        </p:blipFill>
        <p:spPr>
          <a:xfrm>
            <a:off x="747594" y="3025892"/>
            <a:ext cx="806212" cy="806212"/>
          </a:xfrm>
          <a:prstGeom prst="rect">
            <a:avLst/>
          </a:prstGeom>
        </p:spPr>
      </p:pic>
    </p:spTree>
    <p:extLst>
      <p:ext uri="{BB962C8B-B14F-4D97-AF65-F5344CB8AC3E}">
        <p14:creationId xmlns:p14="http://schemas.microsoft.com/office/powerpoint/2010/main" val="4272404040"/>
      </p:ext>
    </p:extLst>
  </p:cSld>
  <p:clrMapOvr>
    <a:masterClrMapping/>
  </p:clrMapOvr>
</p:sld>
</file>

<file path=ppt/theme/theme1.xml><?xml version="1.0" encoding="utf-8"?>
<a:theme xmlns:a="http://schemas.openxmlformats.org/drawingml/2006/main" name="Bold Momentum">
  <a:themeElements>
    <a:clrScheme name="MOMENTUM 1">
      <a:dk1>
        <a:srgbClr val="000000"/>
      </a:dk1>
      <a:lt1>
        <a:srgbClr val="FFFFFF"/>
      </a:lt1>
      <a:dk2>
        <a:srgbClr val="002657"/>
      </a:dk2>
      <a:lt2>
        <a:srgbClr val="C7C9C8"/>
      </a:lt2>
      <a:accent1>
        <a:srgbClr val="FA4616"/>
      </a:accent1>
      <a:accent2>
        <a:srgbClr val="0020A5"/>
      </a:accent2>
      <a:accent3>
        <a:srgbClr val="F2A900"/>
      </a:accent3>
      <a:accent4>
        <a:srgbClr val="228848"/>
      </a:accent4>
      <a:accent5>
        <a:srgbClr val="692A60"/>
      </a:accent5>
      <a:accent6>
        <a:srgbClr val="D32737"/>
      </a:accent6>
      <a:hlink>
        <a:srgbClr val="343741"/>
      </a:hlink>
      <a:folHlink>
        <a:srgbClr val="34374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AF1F25F3-EA7B-B940-BC57-716907848590}" vid="{F2A395A2-89CB-214A-A26C-5AF364AB8381}"/>
    </a:ext>
  </a:extLst>
</a:theme>
</file>

<file path=ppt/theme/theme2.xml><?xml version="1.0" encoding="utf-8"?>
<a:theme xmlns:a="http://schemas.openxmlformats.org/drawingml/2006/main" name="Streamlined Momentum">
  <a:themeElements>
    <a:clrScheme name="MOMENTUM 1">
      <a:dk1>
        <a:srgbClr val="000000"/>
      </a:dk1>
      <a:lt1>
        <a:srgbClr val="FFFFFF"/>
      </a:lt1>
      <a:dk2>
        <a:srgbClr val="002657"/>
      </a:dk2>
      <a:lt2>
        <a:srgbClr val="C7C9C8"/>
      </a:lt2>
      <a:accent1>
        <a:srgbClr val="FA4616"/>
      </a:accent1>
      <a:accent2>
        <a:srgbClr val="0020A5"/>
      </a:accent2>
      <a:accent3>
        <a:srgbClr val="F2A900"/>
      </a:accent3>
      <a:accent4>
        <a:srgbClr val="228848"/>
      </a:accent4>
      <a:accent5>
        <a:srgbClr val="692A60"/>
      </a:accent5>
      <a:accent6>
        <a:srgbClr val="D32737"/>
      </a:accent6>
      <a:hlink>
        <a:srgbClr val="343741"/>
      </a:hlink>
      <a:folHlink>
        <a:srgbClr val="34374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AF1F25F3-EA7B-B940-BC57-716907848590}" vid="{D6A81589-AA4C-3443-B235-D68CAA1074BE}"/>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5953</TotalTime>
  <Words>927</Words>
  <Application>Microsoft Office PowerPoint</Application>
  <PresentationFormat>Widescreen</PresentationFormat>
  <Paragraphs>76</Paragraphs>
  <Slides>7</Slides>
  <Notes>6</Notes>
  <HiddenSlides>0</HiddenSlides>
  <MMClips>0</MMClips>
  <ScaleCrop>false</ScaleCrop>
  <HeadingPairs>
    <vt:vector size="6" baseType="variant">
      <vt:variant>
        <vt:lpstr>Fonts Used</vt:lpstr>
      </vt:variant>
      <vt:variant>
        <vt:i4>17</vt:i4>
      </vt:variant>
      <vt:variant>
        <vt:lpstr>Theme</vt:lpstr>
      </vt:variant>
      <vt:variant>
        <vt:i4>2</vt:i4>
      </vt:variant>
      <vt:variant>
        <vt:lpstr>Slide Titles</vt:lpstr>
      </vt:variant>
      <vt:variant>
        <vt:i4>7</vt:i4>
      </vt:variant>
    </vt:vector>
  </HeadingPairs>
  <TitlesOfParts>
    <vt:vector size="26" baseType="lpstr">
      <vt:lpstr>Arial</vt:lpstr>
      <vt:lpstr>Calibri</vt:lpstr>
      <vt:lpstr>Gentona</vt:lpstr>
      <vt:lpstr>Gentona Bold</vt:lpstr>
      <vt:lpstr>Gentona Book</vt:lpstr>
      <vt:lpstr>Gentona Light</vt:lpstr>
      <vt:lpstr>Gentona Medium</vt:lpstr>
      <vt:lpstr>Gentona Medium Italic</vt:lpstr>
      <vt:lpstr>Gentona SemiBold Italic</vt:lpstr>
      <vt:lpstr>Obviously Extd Blck</vt:lpstr>
      <vt:lpstr>Obviously Extd Medi</vt:lpstr>
      <vt:lpstr>Obviously Wide Blck</vt:lpstr>
      <vt:lpstr>Obviously Wide Bold</vt:lpstr>
      <vt:lpstr>Obviously Wide Lght</vt:lpstr>
      <vt:lpstr>Obviously Wide Medi</vt:lpstr>
      <vt:lpstr>Obviously Wide Semi</vt:lpstr>
      <vt:lpstr>Obviously-WideLghtItalic</vt:lpstr>
      <vt:lpstr>Bold Momentum</vt:lpstr>
      <vt:lpstr>Streamlined Momentum</vt:lpstr>
      <vt:lpstr>PROJECT NUMBER &amp; NAME (Ex. UF-100 CENTURY TOWER)</vt:lpstr>
      <vt:lpstr>PRESENTATION GUIDELINES</vt:lpstr>
      <vt:lpstr>PROJECT NUMBER &amp; NAME</vt:lpstr>
      <vt:lpstr>PROJECT NUMBER &amp; NAME</vt:lpstr>
      <vt:lpstr>PROJECT NUMBER &amp; NAME</vt:lpstr>
      <vt:lpstr>PROJECT NUMBER &amp; NAME</vt:lpstr>
      <vt:lpstr>PowerPoint Presentation</vt:lpstr>
    </vt:vector>
  </TitlesOfParts>
  <Company>University of Florida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NUMBER &amp; NAME (Ex. UF-100 CENTURY TOWER)</dc:title>
  <dc:creator>Mandell,Rachel C</dc:creator>
  <cp:lastModifiedBy>Mandell,Rachel C</cp:lastModifiedBy>
  <cp:revision>39</cp:revision>
  <dcterms:created xsi:type="dcterms:W3CDTF">2024-01-24T17:25:07Z</dcterms:created>
  <dcterms:modified xsi:type="dcterms:W3CDTF">2024-04-02T11:22:58Z</dcterms:modified>
</cp:coreProperties>
</file>